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4"/>
  </p:notesMasterIdLst>
  <p:handoutMasterIdLst>
    <p:handoutMasterId r:id="rId15"/>
  </p:handoutMasterIdLst>
  <p:sldIdLst>
    <p:sldId id="322" r:id="rId3"/>
    <p:sldId id="311" r:id="rId4"/>
    <p:sldId id="372" r:id="rId5"/>
    <p:sldId id="380" r:id="rId6"/>
    <p:sldId id="389" r:id="rId7"/>
    <p:sldId id="275" r:id="rId8"/>
    <p:sldId id="265" r:id="rId9"/>
    <p:sldId id="279" r:id="rId10"/>
    <p:sldId id="386" r:id="rId11"/>
    <p:sldId id="387" r:id="rId12"/>
    <p:sldId id="28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ikanth, Shwetha" initials="SS" lastIdx="2" clrIdx="0">
    <p:extLst>
      <p:ext uri="{19B8F6BF-5375-455C-9EA6-DF929625EA0E}">
        <p15:presenceInfo xmlns:p15="http://schemas.microsoft.com/office/powerpoint/2012/main" userId="Srikanth, Shwetha" providerId="None"/>
      </p:ext>
    </p:extLst>
  </p:cmAuthor>
  <p:cmAuthor id="2" name="Donker, Ellis" initials="DE" lastIdx="1" clrIdx="1">
    <p:extLst>
      <p:ext uri="{19B8F6BF-5375-455C-9EA6-DF929625EA0E}">
        <p15:presenceInfo xmlns:p15="http://schemas.microsoft.com/office/powerpoint/2012/main" userId="Donker, Ellis" providerId="None"/>
      </p:ext>
    </p:extLst>
  </p:cmAuthor>
  <p:cmAuthor id="3" name="Srikanth, Shwetha" initials="SS [2]" lastIdx="2" clrIdx="2">
    <p:extLst>
      <p:ext uri="{19B8F6BF-5375-455C-9EA6-DF929625EA0E}">
        <p15:presenceInfo xmlns:p15="http://schemas.microsoft.com/office/powerpoint/2012/main" userId="S::shwetha.srikanth@wur.nl::fb2159d2-36c0-4cae-9efd-7ce5915075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E5A"/>
    <a:srgbClr val="829F5C"/>
    <a:srgbClr val="009FE3"/>
    <a:srgbClr val="009EDF"/>
    <a:srgbClr val="BED62F"/>
    <a:srgbClr val="C3D389"/>
    <a:srgbClr val="E8EB6B"/>
    <a:srgbClr val="003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E92EC-93B2-42EF-AD1B-3DA08BB03DD4}" v="4" dt="2021-11-18T07:55:56.2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60"/>
  </p:normalViewPr>
  <p:slideViewPr>
    <p:cSldViewPr snapToGrid="0">
      <p:cViewPr varScale="1">
        <p:scale>
          <a:sx n="62" d="100"/>
          <a:sy n="62" d="100"/>
        </p:scale>
        <p:origin x="90" y="690"/>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D2E593-182C-41AF-8260-BB7274E92F79}" type="datetimeFigureOut">
              <a:rPr lang="nl-NL" smtClean="0"/>
              <a:t>18-11-2021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49A35E-AA4F-47FA-ADD2-A123FE410A03}" type="slidenum">
              <a:rPr lang="nl-NL" smtClean="0"/>
              <a:t>‹nr.›</a:t>
            </a:fld>
            <a:endParaRPr lang="nl-NL"/>
          </a:p>
        </p:txBody>
      </p:sp>
    </p:spTree>
    <p:extLst>
      <p:ext uri="{BB962C8B-B14F-4D97-AF65-F5344CB8AC3E}">
        <p14:creationId xmlns:p14="http://schemas.microsoft.com/office/powerpoint/2010/main" val="794312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552D8-6976-4AB1-A309-C025C6646504}" type="datetimeFigureOut">
              <a:rPr lang="nl-NL" smtClean="0"/>
              <a:t>18-11-2021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20781-5BF9-4B9C-95D7-F915D911E7B6}" type="slidenum">
              <a:rPr lang="nl-NL" smtClean="0"/>
              <a:t>‹nr.›</a:t>
            </a:fld>
            <a:endParaRPr lang="nl-NL"/>
          </a:p>
        </p:txBody>
      </p:sp>
    </p:spTree>
    <p:extLst>
      <p:ext uri="{BB962C8B-B14F-4D97-AF65-F5344CB8AC3E}">
        <p14:creationId xmlns:p14="http://schemas.microsoft.com/office/powerpoint/2010/main" val="23066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Pct val="150000"/>
              <a:buFont typeface="Wingdings" panose="05000000000000000000" pitchFamily="2" charset="2"/>
              <a:buNone/>
              <a:tabLst/>
              <a:defRPr/>
            </a:pPr>
            <a:r>
              <a:rPr lang="nl-NL" b="1" dirty="0"/>
              <a:t>Erik huisregels</a:t>
            </a:r>
            <a:endParaRPr lang="nl-NL" dirty="0"/>
          </a:p>
          <a:p>
            <a:pPr marL="0" lvl="0" indent="0">
              <a:lnSpc>
                <a:spcPct val="150000"/>
              </a:lnSpc>
              <a:buSzPct val="150000"/>
              <a:buFont typeface="Wingdings" panose="05000000000000000000" pitchFamily="2" charset="2"/>
              <a:buNone/>
            </a:pPr>
            <a:endParaRPr lang="nl-NL" sz="1200" dirty="0">
              <a:latin typeface="Helvetica" panose="020B0604020202020204" pitchFamily="34" charset="0"/>
              <a:cs typeface="Helvetica" panose="020B0604020202020204" pitchFamily="34" charset="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25A782FB-8CAD-4CC7-A7E8-2F382DCD97A4}" type="slidenum">
              <a:rPr lang="nl-NL" smtClean="0"/>
              <a:t>2</a:t>
            </a:fld>
            <a:endParaRPr lang="nl-NL"/>
          </a:p>
        </p:txBody>
      </p:sp>
    </p:spTree>
    <p:extLst>
      <p:ext uri="{BB962C8B-B14F-4D97-AF65-F5344CB8AC3E}">
        <p14:creationId xmlns:p14="http://schemas.microsoft.com/office/powerpoint/2010/main" val="63131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 no green energy’ ‘7 produce green energy’ ‘2 no green energy, want to produce hydrogen’ ‘5 Produce green energy, want to produce hydrogen’ ‘1 produces green energy, does not want to produce hydrogen’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F9EA5-2403-4A9D-AC21-BAEE04020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643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677916F-2A86-4432-80F6-FEF0468EE9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288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22FD-1409-40B9-8BD6-E94699EEE869}"/>
              </a:ext>
            </a:extLst>
          </p:cNvPr>
          <p:cNvSpPr/>
          <p:nvPr userDrawn="1"/>
        </p:nvSpPr>
        <p:spPr>
          <a:xfrm>
            <a:off x="1" y="0"/>
            <a:ext cx="743484" cy="6857999"/>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9">
            <a:extLst>
              <a:ext uri="{FF2B5EF4-FFF2-40B4-BE49-F238E27FC236}">
                <a16:creationId xmlns:a16="http://schemas.microsoft.com/office/drawing/2014/main" id="{AE4640E2-E4DD-4EFC-92E2-7E4C44063C88}"/>
              </a:ext>
            </a:extLst>
          </p:cNvPr>
          <p:cNvSpPr>
            <a:spLocks noGrp="1"/>
          </p:cNvSpPr>
          <p:nvPr>
            <p:ph type="body" sz="quarter" idx="10" hasCustomPrompt="1"/>
          </p:nvPr>
        </p:nvSpPr>
        <p:spPr>
          <a:xfrm>
            <a:off x="857250" y="6372225"/>
            <a:ext cx="2219325" cy="285750"/>
          </a:xfrm>
          <a:prstGeom prst="rect">
            <a:avLst/>
          </a:prstGeom>
        </p:spPr>
        <p:txBody>
          <a:bodyPr/>
          <a:lstStyle>
            <a:lvl1pPr marL="0" indent="0">
              <a:buNone/>
              <a:defRPr sz="750">
                <a:solidFill>
                  <a:schemeClr val="tx1"/>
                </a:solidFill>
              </a:defRPr>
            </a:lvl1pPr>
          </a:lstStyle>
          <a:p>
            <a:pPr lvl="0"/>
            <a:r>
              <a:rPr lang="nl-NL" dirty="0"/>
              <a:t>@</a:t>
            </a:r>
            <a:r>
              <a:rPr lang="nl-NL" dirty="0" err="1"/>
              <a:t>RegioFoodvalley</a:t>
            </a:r>
            <a:endParaRPr lang="nl-NL" dirty="0"/>
          </a:p>
        </p:txBody>
      </p:sp>
      <p:sp>
        <p:nvSpPr>
          <p:cNvPr id="10" name="Tijdelijke aanduiding voor tekst 9">
            <a:extLst>
              <a:ext uri="{FF2B5EF4-FFF2-40B4-BE49-F238E27FC236}">
                <a16:creationId xmlns:a16="http://schemas.microsoft.com/office/drawing/2014/main" id="{BB25299C-CD43-4CA2-9D75-0B3C2E933D08}"/>
              </a:ext>
            </a:extLst>
          </p:cNvPr>
          <p:cNvSpPr>
            <a:spLocks noGrp="1"/>
          </p:cNvSpPr>
          <p:nvPr>
            <p:ph type="body" sz="quarter" idx="11" hasCustomPrompt="1"/>
          </p:nvPr>
        </p:nvSpPr>
        <p:spPr>
          <a:xfrm>
            <a:off x="9791701" y="6372225"/>
            <a:ext cx="990600" cy="285750"/>
          </a:xfrm>
          <a:prstGeom prst="rect">
            <a:avLst/>
          </a:prstGeom>
        </p:spPr>
        <p:txBody>
          <a:bodyPr/>
          <a:lstStyle>
            <a:lvl1pPr marL="0" indent="0">
              <a:buNone/>
              <a:defRPr sz="750">
                <a:solidFill>
                  <a:schemeClr val="tx1"/>
                </a:solidFill>
              </a:defRPr>
            </a:lvl1pPr>
          </a:lstStyle>
          <a:p>
            <a:pPr lvl="0"/>
            <a:r>
              <a:rPr lang="nl-NL" dirty="0"/>
              <a:t>#</a:t>
            </a:r>
            <a:r>
              <a:rPr lang="nl-NL" dirty="0" err="1"/>
              <a:t>RegioFoodvalley</a:t>
            </a:r>
            <a:endParaRPr lang="nl-NL" dirty="0"/>
          </a:p>
        </p:txBody>
      </p:sp>
      <p:sp>
        <p:nvSpPr>
          <p:cNvPr id="11" name="Tijdelijke aanduiding voor tekst 10">
            <a:extLst>
              <a:ext uri="{FF2B5EF4-FFF2-40B4-BE49-F238E27FC236}">
                <a16:creationId xmlns:a16="http://schemas.microsoft.com/office/drawing/2014/main" id="{7313351E-75C3-471E-B91D-1270DE0D7C52}"/>
              </a:ext>
            </a:extLst>
          </p:cNvPr>
          <p:cNvSpPr>
            <a:spLocks noGrp="1"/>
          </p:cNvSpPr>
          <p:nvPr>
            <p:ph type="body" sz="quarter" idx="13"/>
          </p:nvPr>
        </p:nvSpPr>
        <p:spPr>
          <a:xfrm>
            <a:off x="1323975" y="2028825"/>
            <a:ext cx="10325100" cy="3924300"/>
          </a:xfrm>
          <a:prstGeom prst="rect">
            <a:avLst/>
          </a:prstGeom>
        </p:spPr>
        <p:txBody>
          <a:bodyPr/>
          <a:lstStyle>
            <a:lvl1pPr marL="457200" indent="-360000">
              <a:lnSpc>
                <a:spcPts val="4800"/>
              </a:lnSpc>
              <a:spcBef>
                <a:spcPts val="0"/>
              </a:spcBef>
              <a:buFont typeface="Arial" panose="020B0604020202020204" pitchFamily="34" charset="0"/>
              <a:buChar char="•"/>
              <a:defRPr sz="4400" b="1" cap="none" baseline="0">
                <a:solidFill>
                  <a:schemeClr val="tx1"/>
                </a:solidFill>
              </a:defRPr>
            </a:lvl1pPr>
            <a:lvl2pPr marL="0" indent="-252000">
              <a:defRPr sz="2000">
                <a:solidFill>
                  <a:srgbClr val="829F5C"/>
                </a:solidFill>
              </a:defRPr>
            </a:lvl2pPr>
            <a:lvl3pPr>
              <a:lnSpc>
                <a:spcPts val="4800"/>
              </a:lnSpc>
              <a:defRPr/>
            </a:lvl3pPr>
          </a:lstStyle>
          <a:p>
            <a:pPr lvl="0"/>
            <a:r>
              <a:rPr lang="nl-NL" dirty="0"/>
              <a:t>Klik om de modelstijlen te bewerken</a:t>
            </a:r>
          </a:p>
          <a:p>
            <a:pPr lvl="1"/>
            <a:r>
              <a:rPr lang="nl-NL" dirty="0"/>
              <a:t>Tweede niveau</a:t>
            </a:r>
          </a:p>
        </p:txBody>
      </p:sp>
      <p:pic>
        <p:nvPicPr>
          <p:cNvPr id="12" name="Afbeelding 11">
            <a:extLst>
              <a:ext uri="{FF2B5EF4-FFF2-40B4-BE49-F238E27FC236}">
                <a16:creationId xmlns:a16="http://schemas.microsoft.com/office/drawing/2014/main" id="{53F4E0FE-9522-4445-BBEF-A46953E42A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342" y="10274"/>
            <a:ext cx="1489537" cy="893622"/>
          </a:xfrm>
          <a:prstGeom prst="rect">
            <a:avLst/>
          </a:prstGeom>
        </p:spPr>
      </p:pic>
    </p:spTree>
    <p:extLst>
      <p:ext uri="{BB962C8B-B14F-4D97-AF65-F5344CB8AC3E}">
        <p14:creationId xmlns:p14="http://schemas.microsoft.com/office/powerpoint/2010/main" val="86919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Aangepaste indel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ED0CB4D-66BA-4D30-8146-53E672BED675}"/>
              </a:ext>
            </a:extLst>
          </p:cNvPr>
          <p:cNvSpPr/>
          <p:nvPr userDrawn="1"/>
        </p:nvSpPr>
        <p:spPr>
          <a:xfrm>
            <a:off x="1" y="0"/>
            <a:ext cx="743484" cy="6857999"/>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9">
            <a:extLst>
              <a:ext uri="{FF2B5EF4-FFF2-40B4-BE49-F238E27FC236}">
                <a16:creationId xmlns:a16="http://schemas.microsoft.com/office/drawing/2014/main" id="{B5DBFEF5-CF39-4C46-A4FA-3182E23EE793}"/>
              </a:ext>
            </a:extLst>
          </p:cNvPr>
          <p:cNvSpPr>
            <a:spLocks noGrp="1"/>
          </p:cNvSpPr>
          <p:nvPr>
            <p:ph type="body" sz="quarter" idx="10" hasCustomPrompt="1"/>
          </p:nvPr>
        </p:nvSpPr>
        <p:spPr>
          <a:xfrm>
            <a:off x="857250" y="6372225"/>
            <a:ext cx="2219325" cy="285750"/>
          </a:xfrm>
          <a:prstGeom prst="rect">
            <a:avLst/>
          </a:prstGeom>
        </p:spPr>
        <p:txBody>
          <a:bodyPr/>
          <a:lstStyle>
            <a:lvl1pPr marL="0" indent="0">
              <a:buNone/>
              <a:defRPr sz="750">
                <a:solidFill>
                  <a:schemeClr val="tx1"/>
                </a:solidFill>
              </a:defRPr>
            </a:lvl1pPr>
          </a:lstStyle>
          <a:p>
            <a:pPr lvl="0"/>
            <a:r>
              <a:rPr lang="nl-NL" dirty="0"/>
              <a:t>@</a:t>
            </a:r>
            <a:r>
              <a:rPr lang="nl-NL" dirty="0" err="1"/>
              <a:t>RegioFoodvalley</a:t>
            </a:r>
            <a:endParaRPr lang="nl-NL" dirty="0"/>
          </a:p>
        </p:txBody>
      </p:sp>
      <p:sp>
        <p:nvSpPr>
          <p:cNvPr id="7" name="Tijdelijke aanduiding voor tekst 9">
            <a:extLst>
              <a:ext uri="{FF2B5EF4-FFF2-40B4-BE49-F238E27FC236}">
                <a16:creationId xmlns:a16="http://schemas.microsoft.com/office/drawing/2014/main" id="{30B217F0-B4D7-40D9-A486-054C24A04905}"/>
              </a:ext>
            </a:extLst>
          </p:cNvPr>
          <p:cNvSpPr>
            <a:spLocks noGrp="1"/>
          </p:cNvSpPr>
          <p:nvPr>
            <p:ph type="body" sz="quarter" idx="11" hasCustomPrompt="1"/>
          </p:nvPr>
        </p:nvSpPr>
        <p:spPr>
          <a:xfrm>
            <a:off x="10563226" y="6372225"/>
            <a:ext cx="990600" cy="285750"/>
          </a:xfrm>
          <a:prstGeom prst="rect">
            <a:avLst/>
          </a:prstGeom>
        </p:spPr>
        <p:txBody>
          <a:bodyPr/>
          <a:lstStyle>
            <a:lvl1pPr marL="0" indent="0">
              <a:buNone/>
              <a:defRPr sz="750">
                <a:solidFill>
                  <a:schemeClr val="tx1"/>
                </a:solidFill>
              </a:defRPr>
            </a:lvl1pPr>
          </a:lstStyle>
          <a:p>
            <a:pPr lvl="0"/>
            <a:r>
              <a:rPr lang="nl-NL" dirty="0"/>
              <a:t>#</a:t>
            </a:r>
            <a:r>
              <a:rPr lang="nl-NL" dirty="0" err="1"/>
              <a:t>RegioFoodvalley</a:t>
            </a:r>
            <a:endParaRPr lang="nl-NL" dirty="0"/>
          </a:p>
        </p:txBody>
      </p:sp>
      <p:sp>
        <p:nvSpPr>
          <p:cNvPr id="9" name="Tijdelijke aanduiding voor tekst 10">
            <a:extLst>
              <a:ext uri="{FF2B5EF4-FFF2-40B4-BE49-F238E27FC236}">
                <a16:creationId xmlns:a16="http://schemas.microsoft.com/office/drawing/2014/main" id="{A41AF5F3-F77B-45F7-AAD3-8659C6478FF5}"/>
              </a:ext>
            </a:extLst>
          </p:cNvPr>
          <p:cNvSpPr>
            <a:spLocks noGrp="1"/>
          </p:cNvSpPr>
          <p:nvPr>
            <p:ph type="body" sz="quarter" idx="13" hasCustomPrompt="1"/>
          </p:nvPr>
        </p:nvSpPr>
        <p:spPr>
          <a:xfrm>
            <a:off x="6010276" y="1200150"/>
            <a:ext cx="5953124" cy="4638675"/>
          </a:xfrm>
          <a:prstGeom prst="rect">
            <a:avLst/>
          </a:prstGeom>
        </p:spPr>
        <p:txBody>
          <a:bodyPr/>
          <a:lstStyle>
            <a:lvl1pPr marL="0" indent="0">
              <a:lnSpc>
                <a:spcPts val="3600"/>
              </a:lnSpc>
              <a:spcBef>
                <a:spcPts val="0"/>
              </a:spcBef>
              <a:buNone/>
              <a:defRPr b="1" cap="all" baseline="0">
                <a:solidFill>
                  <a:schemeClr val="accent2"/>
                </a:solidFill>
              </a:defRPr>
            </a:lvl1pPr>
            <a:lvl2pPr marL="0" indent="266700">
              <a:defRPr sz="2000">
                <a:solidFill>
                  <a:schemeClr val="tx1"/>
                </a:solidFill>
              </a:defRPr>
            </a:lvl2pPr>
          </a:lstStyle>
          <a:p>
            <a:pPr lvl="1"/>
            <a:r>
              <a:rPr lang="nl-NL" dirty="0"/>
              <a:t>Tweede niveau</a:t>
            </a:r>
          </a:p>
          <a:p>
            <a:pPr lvl="2"/>
            <a:endParaRPr lang="nl-NL" dirty="0"/>
          </a:p>
        </p:txBody>
      </p:sp>
      <p:pic>
        <p:nvPicPr>
          <p:cNvPr id="8" name="Afbeelding 7">
            <a:extLst>
              <a:ext uri="{FF2B5EF4-FFF2-40B4-BE49-F238E27FC236}">
                <a16:creationId xmlns:a16="http://schemas.microsoft.com/office/drawing/2014/main" id="{20F2B799-C545-452E-B44D-96237E8CC9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342" y="10274"/>
            <a:ext cx="1489537" cy="893622"/>
          </a:xfrm>
          <a:prstGeom prst="rect">
            <a:avLst/>
          </a:prstGeom>
        </p:spPr>
      </p:pic>
    </p:spTree>
    <p:extLst>
      <p:ext uri="{BB962C8B-B14F-4D97-AF65-F5344CB8AC3E}">
        <p14:creationId xmlns:p14="http://schemas.microsoft.com/office/powerpoint/2010/main" val="116811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Aangepaste indelin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9A8DD3D-F548-45AB-8778-2589A568EF3F}"/>
              </a:ext>
            </a:extLst>
          </p:cNvPr>
          <p:cNvSpPr>
            <a:spLocks noGrp="1"/>
          </p:cNvSpPr>
          <p:nvPr>
            <p:ph type="pic" sz="quarter" idx="10"/>
          </p:nvPr>
        </p:nvSpPr>
        <p:spPr>
          <a:xfrm>
            <a:off x="0" y="0"/>
            <a:ext cx="12192000" cy="6858000"/>
          </a:xfrm>
          <a:prstGeom prst="rect">
            <a:avLst/>
          </a:prstGeom>
        </p:spPr>
        <p:txBody>
          <a:bodyPr/>
          <a:lstStyle/>
          <a:p>
            <a:r>
              <a:rPr lang="nl-NL"/>
              <a:t>Klik op het pictogram als u een afbeelding wilt toevoegen</a:t>
            </a:r>
          </a:p>
        </p:txBody>
      </p:sp>
    </p:spTree>
    <p:extLst>
      <p:ext uri="{BB962C8B-B14F-4D97-AF65-F5344CB8AC3E}">
        <p14:creationId xmlns:p14="http://schemas.microsoft.com/office/powerpoint/2010/main" val="349928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906F-451B-4C5F-BDD1-077D14780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0DF815-1A55-4552-AF4B-A45746AE9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8AD2AE-8242-43A2-8986-E451CD6AAA04}"/>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5" name="Footer Placeholder 4">
            <a:extLst>
              <a:ext uri="{FF2B5EF4-FFF2-40B4-BE49-F238E27FC236}">
                <a16:creationId xmlns:a16="http://schemas.microsoft.com/office/drawing/2014/main" id="{D793BD0B-F1F2-4717-887B-65E3A33DF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62B8B-7F5C-458B-8328-5A8414F754DE}"/>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43424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830A-2406-4C62-A3DB-D4DE52823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1ABD9-D3C0-41F2-A871-6FA0BD928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E6C7A-29C6-4E02-92CE-68A5E9E70335}"/>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5" name="Footer Placeholder 4">
            <a:extLst>
              <a:ext uri="{FF2B5EF4-FFF2-40B4-BE49-F238E27FC236}">
                <a16:creationId xmlns:a16="http://schemas.microsoft.com/office/drawing/2014/main" id="{63DC726C-2513-4062-A190-800472D41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93A15-3040-4ACC-A7F0-31C397C39D51}"/>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691480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DA6D-E2FA-4A13-8FD3-26B0CFCBC1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34870E-E9D0-4681-804A-408C403752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42E56-B853-47CD-A503-335EA0B43EA0}"/>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5" name="Footer Placeholder 4">
            <a:extLst>
              <a:ext uri="{FF2B5EF4-FFF2-40B4-BE49-F238E27FC236}">
                <a16:creationId xmlns:a16="http://schemas.microsoft.com/office/drawing/2014/main" id="{06572469-78A9-4459-B0F8-288B6042B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B5DF3-FA15-4049-90B5-84C1B0F6F91B}"/>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59906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DAFE-D913-460C-9767-030C986FE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259F79-9035-4B19-A6F4-9C8FC0FC8D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1ED5EA-F871-47EE-8045-59506671DA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1ED20E-56AA-45A4-A818-C7E4734E7A2D}"/>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6" name="Footer Placeholder 5">
            <a:extLst>
              <a:ext uri="{FF2B5EF4-FFF2-40B4-BE49-F238E27FC236}">
                <a16:creationId xmlns:a16="http://schemas.microsoft.com/office/drawing/2014/main" id="{36E8ECFA-36B8-4F61-AC5E-6DBDED476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BBCC6-C7EE-4057-AFE5-586F2C1F2B45}"/>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555732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2B54-C0AF-474B-A48D-ABC33CCDFF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51F7B9-EC30-400F-99E8-570CBC410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9F0F3-5B9F-428D-93BA-A3D06C292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266B40-A733-41A8-B77D-5C1862F5C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93B866-5BE2-4381-BB4A-7C42569DB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954898-2DD8-4BB5-AADD-787C070DDCE7}"/>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8" name="Footer Placeholder 7">
            <a:extLst>
              <a:ext uri="{FF2B5EF4-FFF2-40B4-BE49-F238E27FC236}">
                <a16:creationId xmlns:a16="http://schemas.microsoft.com/office/drawing/2014/main" id="{D45E75E1-3B27-4FD3-BBA6-CF8F1A7711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2E5E50-0EE0-4F73-9B40-275945774A59}"/>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392274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16E6-3D4E-43ED-B188-CD2DE428A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439486-A128-464F-A82F-66B996897155}"/>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4" name="Footer Placeholder 3">
            <a:extLst>
              <a:ext uri="{FF2B5EF4-FFF2-40B4-BE49-F238E27FC236}">
                <a16:creationId xmlns:a16="http://schemas.microsoft.com/office/drawing/2014/main" id="{C19DC06A-9E0C-4E7F-B1DC-9E7262989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30B4B6-1B58-42B7-9C1E-6FF00CDFBF97}"/>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806338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7FDE3-A116-4519-B405-73C6E5A590C4}"/>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3" name="Footer Placeholder 2">
            <a:extLst>
              <a:ext uri="{FF2B5EF4-FFF2-40B4-BE49-F238E27FC236}">
                <a16:creationId xmlns:a16="http://schemas.microsoft.com/office/drawing/2014/main" id="{05A96570-61F8-46FF-BD6C-0570C21824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314F06-0662-4EA6-93C5-F47BFEF09A52}"/>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46192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Aangepaste indelin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677916F-2A86-4432-80F6-FEF0468EE9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73779" y="36092"/>
            <a:ext cx="5317958" cy="3332054"/>
          </a:xfrm>
          <a:prstGeom prst="rect">
            <a:avLst/>
          </a:prstGeom>
        </p:spPr>
      </p:pic>
      <p:sp>
        <p:nvSpPr>
          <p:cNvPr id="6" name="Tijdelijke aanduiding voor inhoud 8">
            <a:extLst>
              <a:ext uri="{FF2B5EF4-FFF2-40B4-BE49-F238E27FC236}">
                <a16:creationId xmlns:a16="http://schemas.microsoft.com/office/drawing/2014/main" id="{0D0AB91A-8067-4B0A-9156-33FB226B5CBC}"/>
              </a:ext>
            </a:extLst>
          </p:cNvPr>
          <p:cNvSpPr>
            <a:spLocks noGrp="1"/>
          </p:cNvSpPr>
          <p:nvPr>
            <p:ph sz="quarter" idx="10" hasCustomPrompt="1"/>
          </p:nvPr>
        </p:nvSpPr>
        <p:spPr>
          <a:xfrm>
            <a:off x="1269832" y="3590364"/>
            <a:ext cx="9153525" cy="580160"/>
          </a:xfrm>
          <a:prstGeom prst="rect">
            <a:avLst/>
          </a:prstGeom>
        </p:spPr>
        <p:txBody>
          <a:bodyPr/>
          <a:lstStyle>
            <a:lvl1pPr marL="0" indent="0" algn="l">
              <a:buNone/>
              <a:defRPr sz="4400" b="1" cap="all" baseline="0">
                <a:solidFill>
                  <a:srgbClr val="829F5C"/>
                </a:solidFill>
              </a:defRPr>
            </a:lvl1pPr>
            <a:lvl2pPr marL="457200" indent="0" algn="l">
              <a:buFontTx/>
              <a:buNone/>
              <a:defRPr/>
            </a:lvl2pPr>
          </a:lstStyle>
          <a:p>
            <a:pPr lvl="0"/>
            <a:r>
              <a:rPr lang="en-US" dirty="0" err="1"/>
              <a:t>Titel</a:t>
            </a:r>
            <a:r>
              <a:rPr lang="en-US" dirty="0"/>
              <a:t> </a:t>
            </a:r>
            <a:r>
              <a:rPr lang="en-US" dirty="0" err="1"/>
              <a:t>presentatie</a:t>
            </a:r>
            <a:endParaRPr lang="nl-NL" dirty="0"/>
          </a:p>
        </p:txBody>
      </p:sp>
      <p:sp>
        <p:nvSpPr>
          <p:cNvPr id="7" name="Tijdelijke aanduiding voor inhoud 8">
            <a:extLst>
              <a:ext uri="{FF2B5EF4-FFF2-40B4-BE49-F238E27FC236}">
                <a16:creationId xmlns:a16="http://schemas.microsoft.com/office/drawing/2014/main" id="{0D0AB91A-8067-4B0A-9156-33FB226B5CBC}"/>
              </a:ext>
            </a:extLst>
          </p:cNvPr>
          <p:cNvSpPr>
            <a:spLocks noGrp="1"/>
          </p:cNvSpPr>
          <p:nvPr>
            <p:ph sz="quarter" idx="11" hasCustomPrompt="1"/>
          </p:nvPr>
        </p:nvSpPr>
        <p:spPr>
          <a:xfrm>
            <a:off x="1269832" y="5415154"/>
            <a:ext cx="8138864" cy="580160"/>
          </a:xfrm>
          <a:prstGeom prst="rect">
            <a:avLst/>
          </a:prstGeom>
        </p:spPr>
        <p:txBody>
          <a:bodyPr/>
          <a:lstStyle>
            <a:lvl1pPr marL="0" indent="0" algn="l">
              <a:buNone/>
              <a:defRPr sz="2400" b="1" cap="none" baseline="0">
                <a:solidFill>
                  <a:srgbClr val="003768"/>
                </a:solidFill>
              </a:defRPr>
            </a:lvl1pPr>
            <a:lvl2pPr marL="457200" indent="0" algn="l">
              <a:buFontTx/>
              <a:buNone/>
              <a:defRPr/>
            </a:lvl2pPr>
          </a:lstStyle>
          <a:p>
            <a:pPr lvl="0"/>
            <a:r>
              <a:rPr lang="en-US" dirty="0" err="1"/>
              <a:t>subtitel</a:t>
            </a:r>
            <a:endParaRPr lang="nl-NL" dirty="0"/>
          </a:p>
        </p:txBody>
      </p:sp>
      <p:sp>
        <p:nvSpPr>
          <p:cNvPr id="8" name="Tijdelijke aanduiding voor inhoud 8">
            <a:extLst>
              <a:ext uri="{FF2B5EF4-FFF2-40B4-BE49-F238E27FC236}">
                <a16:creationId xmlns:a16="http://schemas.microsoft.com/office/drawing/2014/main" id="{0D0AB91A-8067-4B0A-9156-33FB226B5CBC}"/>
              </a:ext>
            </a:extLst>
          </p:cNvPr>
          <p:cNvSpPr>
            <a:spLocks noGrp="1"/>
          </p:cNvSpPr>
          <p:nvPr>
            <p:ph sz="quarter" idx="12" hasCustomPrompt="1"/>
          </p:nvPr>
        </p:nvSpPr>
        <p:spPr>
          <a:xfrm>
            <a:off x="8975557" y="5995314"/>
            <a:ext cx="2634917" cy="580160"/>
          </a:xfrm>
          <a:prstGeom prst="rect">
            <a:avLst/>
          </a:prstGeom>
        </p:spPr>
        <p:txBody>
          <a:bodyPr/>
          <a:lstStyle>
            <a:lvl1pPr marL="0" indent="0" algn="r">
              <a:buNone/>
              <a:defRPr sz="1800" b="1" cap="none" baseline="0">
                <a:solidFill>
                  <a:srgbClr val="003768"/>
                </a:solidFill>
              </a:defRPr>
            </a:lvl1pPr>
            <a:lvl2pPr marL="457200" indent="0" algn="l">
              <a:buFontTx/>
              <a:buNone/>
              <a:defRPr/>
            </a:lvl2pPr>
          </a:lstStyle>
          <a:p>
            <a:pPr lvl="0"/>
            <a:r>
              <a:rPr lang="en-US" dirty="0" err="1"/>
              <a:t>evt</a:t>
            </a:r>
            <a:r>
              <a:rPr lang="en-US" dirty="0"/>
              <a:t> datum / </a:t>
            </a:r>
            <a:r>
              <a:rPr lang="en-US" dirty="0" err="1"/>
              <a:t>naam</a:t>
            </a:r>
            <a:r>
              <a:rPr lang="en-US" dirty="0"/>
              <a:t> </a:t>
            </a:r>
            <a:r>
              <a:rPr lang="en-US" dirty="0" err="1"/>
              <a:t>presentator</a:t>
            </a:r>
            <a:endParaRPr lang="nl-NL" dirty="0"/>
          </a:p>
        </p:txBody>
      </p:sp>
    </p:spTree>
    <p:extLst>
      <p:ext uri="{BB962C8B-B14F-4D97-AF65-F5344CB8AC3E}">
        <p14:creationId xmlns:p14="http://schemas.microsoft.com/office/powerpoint/2010/main" val="403169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840D-FD28-462C-A1CE-24D1680E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A1A48C-8A03-4ABA-A95F-5E73FCBA0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415931-50BF-4FF2-AE15-F298CC1A2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1160D9-7CF4-4A3F-A323-BCE44F4ACDAD}"/>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6" name="Footer Placeholder 5">
            <a:extLst>
              <a:ext uri="{FF2B5EF4-FFF2-40B4-BE49-F238E27FC236}">
                <a16:creationId xmlns:a16="http://schemas.microsoft.com/office/drawing/2014/main" id="{372B7B3C-9B04-4895-BB42-0033D38EC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BA7EB-9CC4-4E58-A9ED-6E3368486C2C}"/>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52238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8603-2FC5-4EBD-B287-8E32C0827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60774-03FE-4702-909D-AA50780A5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F657FF-29FF-4342-A849-4A7909377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31F05-C062-44C7-A276-EE658068C271}"/>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6" name="Footer Placeholder 5">
            <a:extLst>
              <a:ext uri="{FF2B5EF4-FFF2-40B4-BE49-F238E27FC236}">
                <a16:creationId xmlns:a16="http://schemas.microsoft.com/office/drawing/2014/main" id="{821B8848-6489-4BB1-9853-94A44F58F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5DE06-CDAC-440F-8F25-72520D578489}"/>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29706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9A52-D0C8-4A84-914D-D2FFBC9C9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153EED-220E-4313-9F1E-1CDB54FDDF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F0338-5455-4365-A902-7C8EF712C055}"/>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5" name="Footer Placeholder 4">
            <a:extLst>
              <a:ext uri="{FF2B5EF4-FFF2-40B4-BE49-F238E27FC236}">
                <a16:creationId xmlns:a16="http://schemas.microsoft.com/office/drawing/2014/main" id="{72FD9205-5B55-47F2-AE13-6CEB30366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C122F-BE98-4A15-9877-A6C50A24CCDD}"/>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4224240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C3FDF7-0D34-4429-AA4D-DFE5FF0F0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1EEA26-8D4F-48A8-9DBF-E782FFBB59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38A31-001E-4668-B1A2-B5A27B81B8E2}"/>
              </a:ext>
            </a:extLst>
          </p:cNvPr>
          <p:cNvSpPr>
            <a:spLocks noGrp="1"/>
          </p:cNvSpPr>
          <p:nvPr>
            <p:ph type="dt" sz="half" idx="10"/>
          </p:nvPr>
        </p:nvSpPr>
        <p:spPr/>
        <p:txBody>
          <a:bodyPr/>
          <a:lstStyle/>
          <a:p>
            <a:fld id="{AA70F276-1833-4A75-9C1D-A56E2295A68D}" type="datetimeFigureOut">
              <a:rPr lang="en-US" smtClean="0"/>
              <a:t>11/18/2021</a:t>
            </a:fld>
            <a:endParaRPr lang="en-US"/>
          </a:p>
        </p:txBody>
      </p:sp>
      <p:sp>
        <p:nvSpPr>
          <p:cNvPr id="5" name="Footer Placeholder 4">
            <a:extLst>
              <a:ext uri="{FF2B5EF4-FFF2-40B4-BE49-F238E27FC236}">
                <a16:creationId xmlns:a16="http://schemas.microsoft.com/office/drawing/2014/main" id="{D2721CC6-77DF-4810-9BCD-A34979E09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784B-A143-4A6C-8836-FFF31D0D7215}"/>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63058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432E56C-133E-4D7F-99F5-0CF876E2FA6E}"/>
              </a:ext>
            </a:extLst>
          </p:cNvPr>
          <p:cNvSpPr/>
          <p:nvPr userDrawn="1"/>
        </p:nvSpPr>
        <p:spPr>
          <a:xfrm>
            <a:off x="0" y="0"/>
            <a:ext cx="12192000" cy="6858000"/>
          </a:xfrm>
          <a:prstGeom prst="rect">
            <a:avLst/>
          </a:prstGeom>
          <a:solidFill>
            <a:srgbClr val="829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8">
            <a:extLst>
              <a:ext uri="{FF2B5EF4-FFF2-40B4-BE49-F238E27FC236}">
                <a16:creationId xmlns:a16="http://schemas.microsoft.com/office/drawing/2014/main" id="{372F64C8-42A7-4D18-8BEB-A44B4A174B0A}"/>
              </a:ext>
            </a:extLst>
          </p:cNvPr>
          <p:cNvSpPr>
            <a:spLocks noGrp="1"/>
          </p:cNvSpPr>
          <p:nvPr>
            <p:ph sz="quarter" idx="10"/>
          </p:nvPr>
        </p:nvSpPr>
        <p:spPr>
          <a:xfrm>
            <a:off x="1" y="2914650"/>
            <a:ext cx="12192000" cy="638175"/>
          </a:xfrm>
          <a:prstGeom prst="rect">
            <a:avLst/>
          </a:prstGeom>
        </p:spPr>
        <p:txBody>
          <a:bodyPr/>
          <a:lstStyle>
            <a:lvl1pPr marL="0" indent="0" algn="ctr">
              <a:buNone/>
              <a:defRPr sz="4400" b="1" cap="all" baseline="0">
                <a:solidFill>
                  <a:schemeClr val="bg1"/>
                </a:solidFill>
              </a:defRPr>
            </a:lvl1pPr>
            <a:lvl2pPr algn="ctr">
              <a:defRPr/>
            </a:lvl2pPr>
          </a:lstStyle>
          <a:p>
            <a:pPr lvl="0"/>
            <a:r>
              <a:rPr lang="nl-NL" dirty="0"/>
              <a:t>Klik om de modelstijlen te bewerken</a:t>
            </a:r>
          </a:p>
          <a:p>
            <a:pPr lvl="1"/>
            <a:r>
              <a:rPr lang="nl-NL" dirty="0"/>
              <a:t>Tweede niveau</a:t>
            </a:r>
          </a:p>
        </p:txBody>
      </p:sp>
      <p:sp>
        <p:nvSpPr>
          <p:cNvPr id="10" name="Tijdelijke aanduiding voor inhoud 8">
            <a:extLst>
              <a:ext uri="{FF2B5EF4-FFF2-40B4-BE49-F238E27FC236}">
                <a16:creationId xmlns:a16="http://schemas.microsoft.com/office/drawing/2014/main" id="{8734CD56-F0BF-49F3-A0F9-D02D74AB10DE}"/>
              </a:ext>
            </a:extLst>
          </p:cNvPr>
          <p:cNvSpPr>
            <a:spLocks noGrp="1"/>
          </p:cNvSpPr>
          <p:nvPr>
            <p:ph sz="quarter" idx="11"/>
          </p:nvPr>
        </p:nvSpPr>
        <p:spPr>
          <a:xfrm>
            <a:off x="1952624" y="3781425"/>
            <a:ext cx="8420101" cy="1076325"/>
          </a:xfrm>
          <a:prstGeom prst="rect">
            <a:avLst/>
          </a:prstGeom>
        </p:spPr>
        <p:txBody>
          <a:bodyPr/>
          <a:lstStyle>
            <a:lvl1pPr marL="0" indent="0" algn="ctr">
              <a:buNone/>
              <a:defRPr sz="2400" b="1" cap="none" baseline="0">
                <a:solidFill>
                  <a:schemeClr val="bg1"/>
                </a:solidFill>
              </a:defRPr>
            </a:lvl1pPr>
            <a:lvl2pPr algn="ctr">
              <a:defRPr sz="1200"/>
            </a:lvl2pPr>
          </a:lstStyle>
          <a:p>
            <a:pPr lvl="0"/>
            <a:r>
              <a:rPr lang="nl-NL"/>
              <a:t>Klik om de modelstijlen te bewerken</a:t>
            </a:r>
          </a:p>
          <a:p>
            <a:pPr lvl="1"/>
            <a:r>
              <a:rPr lang="nl-NL"/>
              <a:t>Tweede niveau</a:t>
            </a:r>
          </a:p>
        </p:txBody>
      </p:sp>
      <p:sp>
        <p:nvSpPr>
          <p:cNvPr id="11" name="Tijdelijke aanduiding voor inhoud 8">
            <a:extLst>
              <a:ext uri="{FF2B5EF4-FFF2-40B4-BE49-F238E27FC236}">
                <a16:creationId xmlns:a16="http://schemas.microsoft.com/office/drawing/2014/main" id="{B01F967B-688C-49BD-8552-723ECFE75D06}"/>
              </a:ext>
            </a:extLst>
          </p:cNvPr>
          <p:cNvSpPr>
            <a:spLocks noGrp="1"/>
          </p:cNvSpPr>
          <p:nvPr>
            <p:ph sz="quarter" idx="12" hasCustomPrompt="1"/>
          </p:nvPr>
        </p:nvSpPr>
        <p:spPr>
          <a:xfrm>
            <a:off x="876299" y="6391276"/>
            <a:ext cx="1162051" cy="361950"/>
          </a:xfrm>
          <a:prstGeom prst="rect">
            <a:avLst/>
          </a:prstGeom>
        </p:spPr>
        <p:txBody>
          <a:bodyPr/>
          <a:lstStyle>
            <a:lvl1pPr marL="0" indent="0" algn="l">
              <a:lnSpc>
                <a:spcPts val="900"/>
              </a:lnSpc>
              <a:spcBef>
                <a:spcPts val="0"/>
              </a:spcBef>
              <a:buNone/>
              <a:defRPr sz="700" b="1" cap="none" baseline="0">
                <a:solidFill>
                  <a:schemeClr val="bg1"/>
                </a:solidFill>
              </a:defRPr>
            </a:lvl1pPr>
            <a:lvl2pPr algn="l">
              <a:defRPr sz="700"/>
            </a:lvl2pPr>
          </a:lstStyle>
          <a:p>
            <a:pPr lvl="0"/>
            <a:r>
              <a:rPr lang="nl-NL" dirty="0"/>
              <a:t>@</a:t>
            </a:r>
            <a:r>
              <a:rPr lang="nl-NL" dirty="0" err="1"/>
              <a:t>RegioFoodvalley_NL</a:t>
            </a:r>
            <a:endParaRPr lang="nl-NL" dirty="0"/>
          </a:p>
          <a:p>
            <a:pPr lvl="0"/>
            <a:r>
              <a:rPr lang="nl-NL" dirty="0"/>
              <a:t>#</a:t>
            </a:r>
            <a:r>
              <a:rPr lang="nl-NL" dirty="0" err="1"/>
              <a:t>RegioFoodvalley</a:t>
            </a:r>
            <a:endParaRPr lang="nl-NL" dirty="0"/>
          </a:p>
          <a:p>
            <a:pPr lvl="1"/>
            <a:endParaRPr lang="nl-NL" dirty="0"/>
          </a:p>
        </p:txBody>
      </p:sp>
      <p:sp>
        <p:nvSpPr>
          <p:cNvPr id="12" name="Tijdelijke aanduiding voor inhoud 8">
            <a:extLst>
              <a:ext uri="{FF2B5EF4-FFF2-40B4-BE49-F238E27FC236}">
                <a16:creationId xmlns:a16="http://schemas.microsoft.com/office/drawing/2014/main" id="{ACD5B429-809A-4CE5-915B-601CC3C8A3CD}"/>
              </a:ext>
            </a:extLst>
          </p:cNvPr>
          <p:cNvSpPr>
            <a:spLocks noGrp="1"/>
          </p:cNvSpPr>
          <p:nvPr>
            <p:ph sz="quarter" idx="13"/>
          </p:nvPr>
        </p:nvSpPr>
        <p:spPr>
          <a:xfrm>
            <a:off x="3914775" y="2286001"/>
            <a:ext cx="5124450" cy="476250"/>
          </a:xfrm>
          <a:prstGeom prst="rect">
            <a:avLst/>
          </a:prstGeom>
        </p:spPr>
        <p:txBody>
          <a:bodyPr/>
          <a:lstStyle>
            <a:lvl1pPr marL="0" indent="0" algn="ctr">
              <a:buNone/>
              <a:defRPr sz="2000" b="0" cap="none" baseline="0">
                <a:solidFill>
                  <a:schemeClr val="bg1"/>
                </a:solidFill>
              </a:defRPr>
            </a:lvl1pPr>
            <a:lvl2pPr algn="ctr">
              <a:defRPr sz="1200"/>
            </a:lvl2pPr>
          </a:lstStyle>
          <a:p>
            <a:pPr lvl="0"/>
            <a:r>
              <a:rPr lang="nl-NL"/>
              <a:t>Klik om de modelstijlen te bewerken</a:t>
            </a:r>
          </a:p>
          <a:p>
            <a:pPr lvl="1"/>
            <a:r>
              <a:rPr lang="nl-NL"/>
              <a:t>Tweede niveau</a:t>
            </a:r>
          </a:p>
        </p:txBody>
      </p:sp>
      <p:pic>
        <p:nvPicPr>
          <p:cNvPr id="4" name="Afbeelding 3">
            <a:extLst>
              <a:ext uri="{FF2B5EF4-FFF2-40B4-BE49-F238E27FC236}">
                <a16:creationId xmlns:a16="http://schemas.microsoft.com/office/drawing/2014/main" id="{F6156574-0F54-47DC-8A71-60D1690497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029" y="29881"/>
            <a:ext cx="1403440" cy="851833"/>
          </a:xfrm>
          <a:prstGeom prst="rect">
            <a:avLst/>
          </a:prstGeom>
        </p:spPr>
      </p:pic>
    </p:spTree>
    <p:extLst>
      <p:ext uri="{BB962C8B-B14F-4D97-AF65-F5344CB8AC3E}">
        <p14:creationId xmlns:p14="http://schemas.microsoft.com/office/powerpoint/2010/main" val="192401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41E6986-40FE-4874-BA86-1D36FF825A06}"/>
              </a:ext>
            </a:extLst>
          </p:cNvPr>
          <p:cNvSpPr/>
          <p:nvPr userDrawn="1"/>
        </p:nvSpPr>
        <p:spPr>
          <a:xfrm>
            <a:off x="6072027" y="0"/>
            <a:ext cx="6119973" cy="6858000"/>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afbeelding 6">
            <a:extLst>
              <a:ext uri="{FF2B5EF4-FFF2-40B4-BE49-F238E27FC236}">
                <a16:creationId xmlns:a16="http://schemas.microsoft.com/office/drawing/2014/main" id="{3D3F6FBE-7300-4B38-A393-99F40C72A020}"/>
              </a:ext>
            </a:extLst>
          </p:cNvPr>
          <p:cNvSpPr>
            <a:spLocks noGrp="1"/>
          </p:cNvSpPr>
          <p:nvPr>
            <p:ph type="pic" sz="quarter" idx="12"/>
          </p:nvPr>
        </p:nvSpPr>
        <p:spPr>
          <a:xfrm>
            <a:off x="0" y="1"/>
            <a:ext cx="6086475" cy="6858000"/>
          </a:xfrm>
          <a:prstGeom prst="rect">
            <a:avLst/>
          </a:prstGeom>
        </p:spPr>
        <p:txBody>
          <a:bodyPr/>
          <a:lstStyle/>
          <a:p>
            <a:r>
              <a:rPr lang="nl-NL"/>
              <a:t>Klik op het pictogram als u een afbeelding wilt toevoegen</a:t>
            </a:r>
          </a:p>
        </p:txBody>
      </p:sp>
      <p:sp>
        <p:nvSpPr>
          <p:cNvPr id="4" name="Tijdelijke aanduiding voor inhoud 8">
            <a:extLst>
              <a:ext uri="{FF2B5EF4-FFF2-40B4-BE49-F238E27FC236}">
                <a16:creationId xmlns:a16="http://schemas.microsoft.com/office/drawing/2014/main" id="{60D5A388-4A92-44C7-A4AD-4D05DC1EA869}"/>
              </a:ext>
            </a:extLst>
          </p:cNvPr>
          <p:cNvSpPr>
            <a:spLocks noGrp="1"/>
          </p:cNvSpPr>
          <p:nvPr>
            <p:ph sz="quarter" idx="10"/>
          </p:nvPr>
        </p:nvSpPr>
        <p:spPr>
          <a:xfrm>
            <a:off x="6096000" y="1171575"/>
            <a:ext cx="6095998" cy="1343025"/>
          </a:xfrm>
          <a:prstGeom prst="rect">
            <a:avLst/>
          </a:prstGeom>
        </p:spPr>
        <p:txBody>
          <a:bodyPr/>
          <a:lstStyle>
            <a:lvl1pPr marL="0" indent="0" algn="ctr">
              <a:buNone/>
              <a:defRPr sz="4400" b="1" cap="all" baseline="0">
                <a:solidFill>
                  <a:schemeClr val="bg1"/>
                </a:solidFill>
              </a:defRPr>
            </a:lvl1pPr>
            <a:lvl2pPr algn="ctr">
              <a:defRPr/>
            </a:lvl2pPr>
          </a:lstStyle>
          <a:p>
            <a:pPr lvl="0"/>
            <a:r>
              <a:rPr lang="nl-NL"/>
              <a:t>Klik om de modelstijlen te bewerken</a:t>
            </a:r>
          </a:p>
          <a:p>
            <a:pPr lvl="1"/>
            <a:r>
              <a:rPr lang="nl-NL"/>
              <a:t>Tweede niveau</a:t>
            </a:r>
          </a:p>
        </p:txBody>
      </p:sp>
      <p:sp>
        <p:nvSpPr>
          <p:cNvPr id="5" name="Tijdelijke aanduiding voor inhoud 8">
            <a:extLst>
              <a:ext uri="{FF2B5EF4-FFF2-40B4-BE49-F238E27FC236}">
                <a16:creationId xmlns:a16="http://schemas.microsoft.com/office/drawing/2014/main" id="{857C8E64-B720-4526-BF4D-B209EFE8A962}"/>
              </a:ext>
            </a:extLst>
          </p:cNvPr>
          <p:cNvSpPr>
            <a:spLocks noGrp="1"/>
          </p:cNvSpPr>
          <p:nvPr>
            <p:ph sz="quarter" idx="11"/>
          </p:nvPr>
        </p:nvSpPr>
        <p:spPr>
          <a:xfrm>
            <a:off x="6096000" y="2514600"/>
            <a:ext cx="6096000" cy="1076325"/>
          </a:xfrm>
          <a:prstGeom prst="rect">
            <a:avLst/>
          </a:prstGeom>
        </p:spPr>
        <p:txBody>
          <a:bodyPr/>
          <a:lstStyle>
            <a:lvl1pPr marL="0" indent="0" algn="ctr">
              <a:buNone/>
              <a:defRPr sz="2400" b="1" cap="none" baseline="0">
                <a:solidFill>
                  <a:schemeClr val="bg1"/>
                </a:solidFill>
              </a:defRPr>
            </a:lvl1pPr>
            <a:lvl2pPr algn="ctr">
              <a:defRPr sz="1200"/>
            </a:lvl2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292088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3BAA814-7F77-4ADE-9C6C-846B7C917F19}"/>
              </a:ext>
            </a:extLst>
          </p:cNvPr>
          <p:cNvSpPr/>
          <p:nvPr userDrawn="1"/>
        </p:nvSpPr>
        <p:spPr>
          <a:xfrm>
            <a:off x="3010329" y="0"/>
            <a:ext cx="9181672" cy="6858000"/>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afbeelding 5">
            <a:extLst>
              <a:ext uri="{FF2B5EF4-FFF2-40B4-BE49-F238E27FC236}">
                <a16:creationId xmlns:a16="http://schemas.microsoft.com/office/drawing/2014/main" id="{DCD067C9-AC58-4F90-9602-1CFE7B97DA1E}"/>
              </a:ext>
            </a:extLst>
          </p:cNvPr>
          <p:cNvSpPr>
            <a:spLocks noGrp="1"/>
          </p:cNvSpPr>
          <p:nvPr>
            <p:ph type="pic" sz="quarter" idx="11"/>
          </p:nvPr>
        </p:nvSpPr>
        <p:spPr>
          <a:xfrm>
            <a:off x="0" y="0"/>
            <a:ext cx="3028950" cy="6858000"/>
          </a:xfrm>
          <a:prstGeom prst="rect">
            <a:avLst/>
          </a:prstGeom>
        </p:spPr>
        <p:txBody>
          <a:bodyPr/>
          <a:lstStyle/>
          <a:p>
            <a:r>
              <a:rPr lang="nl-NL"/>
              <a:t>Klik op het pictogram als u een afbeelding wilt toevoegen</a:t>
            </a:r>
          </a:p>
        </p:txBody>
      </p:sp>
      <p:sp>
        <p:nvSpPr>
          <p:cNvPr id="5" name="Tijdelijke aanduiding voor inhoud 8">
            <a:extLst>
              <a:ext uri="{FF2B5EF4-FFF2-40B4-BE49-F238E27FC236}">
                <a16:creationId xmlns:a16="http://schemas.microsoft.com/office/drawing/2014/main" id="{0D0AB91A-8067-4B0A-9156-33FB226B5CBC}"/>
              </a:ext>
            </a:extLst>
          </p:cNvPr>
          <p:cNvSpPr>
            <a:spLocks noGrp="1"/>
          </p:cNvSpPr>
          <p:nvPr>
            <p:ph sz="quarter" idx="10"/>
          </p:nvPr>
        </p:nvSpPr>
        <p:spPr>
          <a:xfrm>
            <a:off x="3038474" y="2914650"/>
            <a:ext cx="9153525" cy="638175"/>
          </a:xfrm>
          <a:prstGeom prst="rect">
            <a:avLst/>
          </a:prstGeom>
        </p:spPr>
        <p:txBody>
          <a:bodyPr/>
          <a:lstStyle>
            <a:lvl1pPr marL="0" indent="0" algn="ctr">
              <a:buNone/>
              <a:defRPr sz="4400" b="1" cap="all" baseline="0">
                <a:solidFill>
                  <a:schemeClr val="bg1"/>
                </a:solidFill>
              </a:defRPr>
            </a:lvl1pPr>
            <a:lvl2pPr algn="ctr">
              <a:defRPr/>
            </a:lvl2pPr>
          </a:lstStyle>
          <a:p>
            <a:pPr lvl="0"/>
            <a:r>
              <a:rPr lang="nl-NL" dirty="0"/>
              <a:t>Klik om de modelstijlen te bewerken</a:t>
            </a:r>
          </a:p>
          <a:p>
            <a:pPr lvl="1"/>
            <a:r>
              <a:rPr lang="nl-NL" dirty="0"/>
              <a:t>Tweede niveau</a:t>
            </a:r>
          </a:p>
        </p:txBody>
      </p:sp>
    </p:spTree>
    <p:extLst>
      <p:ext uri="{BB962C8B-B14F-4D97-AF65-F5344CB8AC3E}">
        <p14:creationId xmlns:p14="http://schemas.microsoft.com/office/powerpoint/2010/main" val="259583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55CDACF-2E94-4FF4-9017-67E1A9644E3D}"/>
              </a:ext>
            </a:extLst>
          </p:cNvPr>
          <p:cNvSpPr/>
          <p:nvPr userDrawn="1"/>
        </p:nvSpPr>
        <p:spPr>
          <a:xfrm>
            <a:off x="1" y="3431568"/>
            <a:ext cx="12192000" cy="3426431"/>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afbeelding 5">
            <a:extLst>
              <a:ext uri="{FF2B5EF4-FFF2-40B4-BE49-F238E27FC236}">
                <a16:creationId xmlns:a16="http://schemas.microsoft.com/office/drawing/2014/main" id="{F0D4C986-60F7-4F0F-AF90-E151FC357A90}"/>
              </a:ext>
            </a:extLst>
          </p:cNvPr>
          <p:cNvSpPr>
            <a:spLocks noGrp="1"/>
          </p:cNvSpPr>
          <p:nvPr>
            <p:ph type="pic" sz="quarter" idx="11"/>
          </p:nvPr>
        </p:nvSpPr>
        <p:spPr>
          <a:xfrm>
            <a:off x="0" y="0"/>
            <a:ext cx="12192000" cy="3429000"/>
          </a:xfrm>
          <a:prstGeom prst="rect">
            <a:avLst/>
          </a:prstGeom>
        </p:spPr>
        <p:txBody>
          <a:bodyPr/>
          <a:lstStyle/>
          <a:p>
            <a:r>
              <a:rPr lang="nl-NL" dirty="0"/>
              <a:t>Klik op het pictogram als u een afbeelding wilt toevoegen</a:t>
            </a:r>
          </a:p>
        </p:txBody>
      </p:sp>
      <p:sp>
        <p:nvSpPr>
          <p:cNvPr id="5" name="Tijdelijke aanduiding voor inhoud 8">
            <a:extLst>
              <a:ext uri="{FF2B5EF4-FFF2-40B4-BE49-F238E27FC236}">
                <a16:creationId xmlns:a16="http://schemas.microsoft.com/office/drawing/2014/main" id="{145822A6-D1F6-4DF0-A643-8DE085D9F37E}"/>
              </a:ext>
            </a:extLst>
          </p:cNvPr>
          <p:cNvSpPr>
            <a:spLocks noGrp="1"/>
          </p:cNvSpPr>
          <p:nvPr>
            <p:ph sz="quarter" idx="10"/>
          </p:nvPr>
        </p:nvSpPr>
        <p:spPr>
          <a:xfrm>
            <a:off x="1447800" y="4591050"/>
            <a:ext cx="7953375" cy="638175"/>
          </a:xfrm>
          <a:prstGeom prst="rect">
            <a:avLst/>
          </a:prstGeom>
        </p:spPr>
        <p:txBody>
          <a:bodyPr/>
          <a:lstStyle>
            <a:lvl1pPr marL="0" indent="0" algn="ctr">
              <a:buNone/>
              <a:defRPr sz="4400" b="1" cap="all" baseline="0">
                <a:solidFill>
                  <a:schemeClr val="bg1"/>
                </a:solidFill>
              </a:defRPr>
            </a:lvl1pPr>
            <a:lvl2pPr algn="ctr">
              <a:defRPr/>
            </a:lvl2pPr>
          </a:lstStyle>
          <a:p>
            <a:pPr lvl="0"/>
            <a:r>
              <a:rPr lang="nl-NL" dirty="0"/>
              <a:t>Klik om de modelstijlen te bewerken</a:t>
            </a:r>
          </a:p>
          <a:p>
            <a:pPr lvl="1"/>
            <a:r>
              <a:rPr lang="nl-NL" dirty="0"/>
              <a:t>Tweede niveau</a:t>
            </a:r>
          </a:p>
        </p:txBody>
      </p:sp>
    </p:spTree>
    <p:extLst>
      <p:ext uri="{BB962C8B-B14F-4D97-AF65-F5344CB8AC3E}">
        <p14:creationId xmlns:p14="http://schemas.microsoft.com/office/powerpoint/2010/main" val="136614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19145DC-E656-4BE1-8EB6-67243DAF3FC2}"/>
              </a:ext>
            </a:extLst>
          </p:cNvPr>
          <p:cNvSpPr/>
          <p:nvPr userDrawn="1"/>
        </p:nvSpPr>
        <p:spPr>
          <a:xfrm>
            <a:off x="6072027" y="0"/>
            <a:ext cx="6119973" cy="6858000"/>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afbeelding 5">
            <a:extLst>
              <a:ext uri="{FF2B5EF4-FFF2-40B4-BE49-F238E27FC236}">
                <a16:creationId xmlns:a16="http://schemas.microsoft.com/office/drawing/2014/main" id="{3C7434FE-137D-4F24-84C5-5CA82644AE0A}"/>
              </a:ext>
            </a:extLst>
          </p:cNvPr>
          <p:cNvSpPr>
            <a:spLocks noGrp="1"/>
          </p:cNvSpPr>
          <p:nvPr>
            <p:ph type="pic" sz="quarter" idx="11"/>
          </p:nvPr>
        </p:nvSpPr>
        <p:spPr>
          <a:xfrm>
            <a:off x="0" y="0"/>
            <a:ext cx="6086475" cy="6858000"/>
          </a:xfrm>
          <a:prstGeom prst="rect">
            <a:avLst/>
          </a:prstGeom>
        </p:spPr>
        <p:txBody>
          <a:bodyPr/>
          <a:lstStyle/>
          <a:p>
            <a:r>
              <a:rPr lang="nl-NL"/>
              <a:t>Klik op het pictogram als u een afbeelding wilt toevoegen</a:t>
            </a:r>
          </a:p>
        </p:txBody>
      </p:sp>
      <p:sp>
        <p:nvSpPr>
          <p:cNvPr id="5" name="Tijdelijke aanduiding voor inhoud 8">
            <a:extLst>
              <a:ext uri="{FF2B5EF4-FFF2-40B4-BE49-F238E27FC236}">
                <a16:creationId xmlns:a16="http://schemas.microsoft.com/office/drawing/2014/main" id="{8096C26B-30EC-437B-92B2-E1ACAE78AE65}"/>
              </a:ext>
            </a:extLst>
          </p:cNvPr>
          <p:cNvSpPr>
            <a:spLocks noGrp="1"/>
          </p:cNvSpPr>
          <p:nvPr>
            <p:ph sz="quarter" idx="10"/>
          </p:nvPr>
        </p:nvSpPr>
        <p:spPr>
          <a:xfrm>
            <a:off x="6086474" y="2466975"/>
            <a:ext cx="6105525" cy="638175"/>
          </a:xfrm>
          <a:prstGeom prst="rect">
            <a:avLst/>
          </a:prstGeom>
        </p:spPr>
        <p:txBody>
          <a:bodyPr/>
          <a:lstStyle>
            <a:lvl1pPr marL="0" indent="0" algn="ctr">
              <a:buNone/>
              <a:defRPr sz="4400" b="1" cap="all" baseline="0">
                <a:solidFill>
                  <a:schemeClr val="bg1"/>
                </a:solidFill>
              </a:defRPr>
            </a:lvl1pPr>
            <a:lvl2pPr algn="ctr">
              <a:defRPr/>
            </a:lvl2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133626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C1B4EC0-5D3D-4DF8-AE20-D9A89BFE2572}"/>
              </a:ext>
            </a:extLst>
          </p:cNvPr>
          <p:cNvSpPr/>
          <p:nvPr userDrawn="1"/>
        </p:nvSpPr>
        <p:spPr>
          <a:xfrm>
            <a:off x="1" y="0"/>
            <a:ext cx="743484" cy="6857999"/>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a:extLst>
              <a:ext uri="{FF2B5EF4-FFF2-40B4-BE49-F238E27FC236}">
                <a16:creationId xmlns:a16="http://schemas.microsoft.com/office/drawing/2014/main" id="{7A24E169-37E4-43D8-AE06-B09EB442E23B}"/>
              </a:ext>
            </a:extLst>
          </p:cNvPr>
          <p:cNvSpPr>
            <a:spLocks noGrp="1"/>
          </p:cNvSpPr>
          <p:nvPr>
            <p:ph type="body" sz="quarter" idx="10" hasCustomPrompt="1"/>
          </p:nvPr>
        </p:nvSpPr>
        <p:spPr>
          <a:xfrm>
            <a:off x="857250" y="6372225"/>
            <a:ext cx="2219325" cy="285750"/>
          </a:xfrm>
          <a:prstGeom prst="rect">
            <a:avLst/>
          </a:prstGeom>
        </p:spPr>
        <p:txBody>
          <a:bodyPr/>
          <a:lstStyle>
            <a:lvl1pPr marL="0" indent="0">
              <a:buNone/>
              <a:defRPr sz="750">
                <a:solidFill>
                  <a:schemeClr val="tx1"/>
                </a:solidFill>
              </a:defRPr>
            </a:lvl1pPr>
          </a:lstStyle>
          <a:p>
            <a:pPr lvl="0"/>
            <a:r>
              <a:rPr lang="nl-NL" dirty="0"/>
              <a:t>@</a:t>
            </a:r>
            <a:r>
              <a:rPr lang="nl-NL" dirty="0" err="1"/>
              <a:t>RegioFoodvalley</a:t>
            </a:r>
            <a:endParaRPr lang="nl-NL" dirty="0"/>
          </a:p>
        </p:txBody>
      </p:sp>
      <p:sp>
        <p:nvSpPr>
          <p:cNvPr id="11" name="Tijdelijke aanduiding voor tekst 9">
            <a:extLst>
              <a:ext uri="{FF2B5EF4-FFF2-40B4-BE49-F238E27FC236}">
                <a16:creationId xmlns:a16="http://schemas.microsoft.com/office/drawing/2014/main" id="{9AE1A8FC-B541-4CF6-A5E0-DA83F5594038}"/>
              </a:ext>
            </a:extLst>
          </p:cNvPr>
          <p:cNvSpPr>
            <a:spLocks noGrp="1"/>
          </p:cNvSpPr>
          <p:nvPr>
            <p:ph type="body" sz="quarter" idx="11" hasCustomPrompt="1"/>
          </p:nvPr>
        </p:nvSpPr>
        <p:spPr>
          <a:xfrm>
            <a:off x="9791701" y="6372225"/>
            <a:ext cx="990600" cy="285750"/>
          </a:xfrm>
          <a:prstGeom prst="rect">
            <a:avLst/>
          </a:prstGeom>
        </p:spPr>
        <p:txBody>
          <a:bodyPr/>
          <a:lstStyle>
            <a:lvl1pPr marL="0" indent="0">
              <a:buNone/>
              <a:defRPr sz="750">
                <a:solidFill>
                  <a:schemeClr val="tx1"/>
                </a:solidFill>
              </a:defRPr>
            </a:lvl1pPr>
          </a:lstStyle>
          <a:p>
            <a:pPr lvl="0"/>
            <a:r>
              <a:rPr lang="nl-NL" dirty="0"/>
              <a:t>#</a:t>
            </a:r>
            <a:r>
              <a:rPr lang="nl-NL" dirty="0" err="1"/>
              <a:t>RegioFoodvalley</a:t>
            </a:r>
            <a:endParaRPr lang="nl-NL" dirty="0"/>
          </a:p>
        </p:txBody>
      </p:sp>
      <p:sp>
        <p:nvSpPr>
          <p:cNvPr id="14" name="Tijdelijke aanduiding voor inhoud 8">
            <a:extLst>
              <a:ext uri="{FF2B5EF4-FFF2-40B4-BE49-F238E27FC236}">
                <a16:creationId xmlns:a16="http://schemas.microsoft.com/office/drawing/2014/main" id="{1B8F8196-FD72-47E4-8E5D-87503565B4D2}"/>
              </a:ext>
            </a:extLst>
          </p:cNvPr>
          <p:cNvSpPr>
            <a:spLocks noGrp="1"/>
          </p:cNvSpPr>
          <p:nvPr>
            <p:ph sz="quarter" idx="12" hasCustomPrompt="1"/>
          </p:nvPr>
        </p:nvSpPr>
        <p:spPr>
          <a:xfrm>
            <a:off x="1419226" y="1590675"/>
            <a:ext cx="10715624" cy="638175"/>
          </a:xfrm>
          <a:prstGeom prst="rect">
            <a:avLst/>
          </a:prstGeom>
        </p:spPr>
        <p:txBody>
          <a:bodyPr/>
          <a:lstStyle>
            <a:lvl1pPr marL="0" indent="0" algn="l">
              <a:buNone/>
              <a:defRPr sz="4400" b="1" cap="all" baseline="0">
                <a:solidFill>
                  <a:schemeClr val="tx1"/>
                </a:solidFill>
              </a:defRPr>
            </a:lvl1pPr>
            <a:lvl2pPr algn="l">
              <a:defRPr>
                <a:solidFill>
                  <a:schemeClr val="accent2"/>
                </a:solidFill>
              </a:defRPr>
            </a:lvl2pPr>
          </a:lstStyle>
          <a:p>
            <a:pPr lvl="0"/>
            <a:r>
              <a:rPr lang="nl-NL" dirty="0"/>
              <a:t>Tekststijl van bewerken</a:t>
            </a:r>
          </a:p>
          <a:p>
            <a:pPr lvl="1"/>
            <a:endParaRPr lang="nl-NL" dirty="0"/>
          </a:p>
        </p:txBody>
      </p:sp>
      <p:sp>
        <p:nvSpPr>
          <p:cNvPr id="16" name="Tijdelijke aanduiding voor tekst 15">
            <a:extLst>
              <a:ext uri="{FF2B5EF4-FFF2-40B4-BE49-F238E27FC236}">
                <a16:creationId xmlns:a16="http://schemas.microsoft.com/office/drawing/2014/main" id="{EA41A282-3BF1-4926-A54C-3A2A8ADE9665}"/>
              </a:ext>
            </a:extLst>
          </p:cNvPr>
          <p:cNvSpPr>
            <a:spLocks noGrp="1"/>
          </p:cNvSpPr>
          <p:nvPr>
            <p:ph type="body" sz="quarter" idx="13"/>
          </p:nvPr>
        </p:nvSpPr>
        <p:spPr>
          <a:xfrm>
            <a:off x="1428750" y="2447925"/>
            <a:ext cx="9563100" cy="3228975"/>
          </a:xfrm>
          <a:prstGeom prst="rect">
            <a:avLst/>
          </a:prstGeom>
        </p:spPr>
        <p:txBody>
          <a:bodyPr/>
          <a:lstStyle>
            <a:lvl1pPr marL="0" indent="0">
              <a:lnSpc>
                <a:spcPts val="2400"/>
              </a:lnSpc>
              <a:spcBef>
                <a:spcPts val="0"/>
              </a:spcBef>
              <a:buNone/>
              <a:defRPr sz="2000">
                <a:solidFill>
                  <a:schemeClr val="tx1"/>
                </a:solidFill>
              </a:defRPr>
            </a:lvl1pPr>
            <a:lvl2pPr>
              <a:lnSpc>
                <a:spcPts val="2400"/>
              </a:lnSpc>
              <a:defRPr/>
            </a:lvl2pPr>
          </a:lstStyle>
          <a:p>
            <a:pPr lvl="0"/>
            <a:r>
              <a:rPr lang="nl-NL"/>
              <a:t>Klik om de modelstijlen te bewerken</a:t>
            </a:r>
          </a:p>
          <a:p>
            <a:pPr lvl="1"/>
            <a:r>
              <a:rPr lang="nl-NL"/>
              <a:t>Tweede niveau</a:t>
            </a:r>
          </a:p>
        </p:txBody>
      </p:sp>
      <p:pic>
        <p:nvPicPr>
          <p:cNvPr id="12" name="Afbeelding 11">
            <a:extLst>
              <a:ext uri="{FF2B5EF4-FFF2-40B4-BE49-F238E27FC236}">
                <a16:creationId xmlns:a16="http://schemas.microsoft.com/office/drawing/2014/main" id="{30F417D3-B552-4654-9A31-EBE88DEA79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342" y="10274"/>
            <a:ext cx="1489537" cy="893622"/>
          </a:xfrm>
          <a:prstGeom prst="rect">
            <a:avLst/>
          </a:prstGeom>
        </p:spPr>
      </p:pic>
    </p:spTree>
    <p:extLst>
      <p:ext uri="{BB962C8B-B14F-4D97-AF65-F5344CB8AC3E}">
        <p14:creationId xmlns:p14="http://schemas.microsoft.com/office/powerpoint/2010/main" val="224339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145293D-F06A-473D-9086-4A42526A62BD}"/>
              </a:ext>
            </a:extLst>
          </p:cNvPr>
          <p:cNvSpPr/>
          <p:nvPr userDrawn="1"/>
        </p:nvSpPr>
        <p:spPr>
          <a:xfrm>
            <a:off x="1" y="0"/>
            <a:ext cx="743484" cy="6857999"/>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9">
            <a:extLst>
              <a:ext uri="{FF2B5EF4-FFF2-40B4-BE49-F238E27FC236}">
                <a16:creationId xmlns:a16="http://schemas.microsoft.com/office/drawing/2014/main" id="{1D64CDC4-4255-4E5E-96AE-C2319DD5F1C4}"/>
              </a:ext>
            </a:extLst>
          </p:cNvPr>
          <p:cNvSpPr>
            <a:spLocks noGrp="1"/>
          </p:cNvSpPr>
          <p:nvPr>
            <p:ph type="body" sz="quarter" idx="10" hasCustomPrompt="1"/>
          </p:nvPr>
        </p:nvSpPr>
        <p:spPr>
          <a:xfrm>
            <a:off x="857250" y="6372225"/>
            <a:ext cx="2219325" cy="285750"/>
          </a:xfrm>
          <a:prstGeom prst="rect">
            <a:avLst/>
          </a:prstGeom>
        </p:spPr>
        <p:txBody>
          <a:bodyPr/>
          <a:lstStyle>
            <a:lvl1pPr marL="0" indent="0">
              <a:buNone/>
              <a:defRPr sz="750">
                <a:solidFill>
                  <a:schemeClr val="tx1"/>
                </a:solidFill>
              </a:defRPr>
            </a:lvl1pPr>
          </a:lstStyle>
          <a:p>
            <a:pPr lvl="0"/>
            <a:r>
              <a:rPr lang="nl-NL" dirty="0"/>
              <a:t>@</a:t>
            </a:r>
            <a:r>
              <a:rPr lang="nl-NL" dirty="0" err="1"/>
              <a:t>RegioFoodvalley</a:t>
            </a:r>
            <a:endParaRPr lang="nl-NL" dirty="0"/>
          </a:p>
        </p:txBody>
      </p:sp>
      <p:sp>
        <p:nvSpPr>
          <p:cNvPr id="10" name="Tijdelijke aanduiding voor tekst 9">
            <a:extLst>
              <a:ext uri="{FF2B5EF4-FFF2-40B4-BE49-F238E27FC236}">
                <a16:creationId xmlns:a16="http://schemas.microsoft.com/office/drawing/2014/main" id="{12DD677E-3625-43FE-B029-D6D0DB7496C3}"/>
              </a:ext>
            </a:extLst>
          </p:cNvPr>
          <p:cNvSpPr>
            <a:spLocks noGrp="1"/>
          </p:cNvSpPr>
          <p:nvPr>
            <p:ph type="body" sz="quarter" idx="11" hasCustomPrompt="1"/>
          </p:nvPr>
        </p:nvSpPr>
        <p:spPr>
          <a:xfrm>
            <a:off x="9791701" y="6372225"/>
            <a:ext cx="990600" cy="285750"/>
          </a:xfrm>
          <a:prstGeom prst="rect">
            <a:avLst/>
          </a:prstGeom>
        </p:spPr>
        <p:txBody>
          <a:bodyPr/>
          <a:lstStyle>
            <a:lvl1pPr marL="0" indent="0">
              <a:buNone/>
              <a:defRPr sz="750">
                <a:solidFill>
                  <a:schemeClr val="tx1"/>
                </a:solidFill>
              </a:defRPr>
            </a:lvl1pPr>
          </a:lstStyle>
          <a:p>
            <a:pPr lvl="0"/>
            <a:r>
              <a:rPr lang="nl-NL" dirty="0"/>
              <a:t>#</a:t>
            </a:r>
            <a:r>
              <a:rPr lang="nl-NL" dirty="0" err="1"/>
              <a:t>fRegioFoodvalley</a:t>
            </a:r>
            <a:endParaRPr lang="nl-NL" dirty="0"/>
          </a:p>
        </p:txBody>
      </p:sp>
      <p:sp>
        <p:nvSpPr>
          <p:cNvPr id="11" name="Tijdelijke aanduiding voor tekst 10">
            <a:extLst>
              <a:ext uri="{FF2B5EF4-FFF2-40B4-BE49-F238E27FC236}">
                <a16:creationId xmlns:a16="http://schemas.microsoft.com/office/drawing/2014/main" id="{8CA6F3FA-A635-4F70-A526-173CBBD358A5}"/>
              </a:ext>
            </a:extLst>
          </p:cNvPr>
          <p:cNvSpPr>
            <a:spLocks noGrp="1"/>
          </p:cNvSpPr>
          <p:nvPr>
            <p:ph type="body" sz="quarter" idx="12"/>
          </p:nvPr>
        </p:nvSpPr>
        <p:spPr>
          <a:xfrm>
            <a:off x="1381125" y="1352550"/>
            <a:ext cx="9639300" cy="2143125"/>
          </a:xfrm>
          <a:prstGeom prst="rect">
            <a:avLst/>
          </a:prstGeom>
        </p:spPr>
        <p:txBody>
          <a:bodyPr/>
          <a:lstStyle>
            <a:lvl1pPr marL="0" indent="0">
              <a:lnSpc>
                <a:spcPts val="3600"/>
              </a:lnSpc>
              <a:spcBef>
                <a:spcPts val="0"/>
              </a:spcBef>
              <a:buNone/>
              <a:defRPr b="1" cap="none" baseline="0">
                <a:solidFill>
                  <a:schemeClr val="tx1"/>
                </a:solidFill>
              </a:defRPr>
            </a:lvl1pPr>
            <a:lvl2pPr marL="0" indent="-252000">
              <a:defRPr sz="2000">
                <a:solidFill>
                  <a:schemeClr val="tx1"/>
                </a:solidFill>
              </a:defRPr>
            </a:lvl2pPr>
          </a:lstStyle>
          <a:p>
            <a:pPr lvl="0"/>
            <a:r>
              <a:rPr lang="nl-NL" dirty="0"/>
              <a:t>Klik om de modelstijlen te bewerken</a:t>
            </a:r>
          </a:p>
          <a:p>
            <a:pPr lvl="1"/>
            <a:r>
              <a:rPr lang="nl-NL" dirty="0"/>
              <a:t>Tweede niveau</a:t>
            </a:r>
          </a:p>
          <a:p>
            <a:pPr lvl="2"/>
            <a:r>
              <a:rPr lang="nl-NL" dirty="0"/>
              <a:t>Derde niveau</a:t>
            </a:r>
          </a:p>
        </p:txBody>
      </p:sp>
      <p:sp>
        <p:nvSpPr>
          <p:cNvPr id="12" name="Tijdelijke aanduiding voor tekst 10">
            <a:extLst>
              <a:ext uri="{FF2B5EF4-FFF2-40B4-BE49-F238E27FC236}">
                <a16:creationId xmlns:a16="http://schemas.microsoft.com/office/drawing/2014/main" id="{B50EAB85-74F9-4205-90B8-7C90E0448BAC}"/>
              </a:ext>
            </a:extLst>
          </p:cNvPr>
          <p:cNvSpPr>
            <a:spLocks noGrp="1"/>
          </p:cNvSpPr>
          <p:nvPr>
            <p:ph type="body" sz="quarter" idx="13"/>
          </p:nvPr>
        </p:nvSpPr>
        <p:spPr>
          <a:xfrm>
            <a:off x="1371600" y="3486150"/>
            <a:ext cx="9648825" cy="2143125"/>
          </a:xfrm>
          <a:prstGeom prst="rect">
            <a:avLst/>
          </a:prstGeom>
        </p:spPr>
        <p:txBody>
          <a:bodyPr/>
          <a:lstStyle>
            <a:lvl1pPr marL="0" indent="0">
              <a:lnSpc>
                <a:spcPts val="3600"/>
              </a:lnSpc>
              <a:spcBef>
                <a:spcPts val="0"/>
              </a:spcBef>
              <a:buNone/>
              <a:defRPr b="1" cap="none" baseline="0">
                <a:solidFill>
                  <a:schemeClr val="tx1"/>
                </a:solidFill>
              </a:defRPr>
            </a:lvl1pPr>
            <a:lvl2pPr marL="0" indent="-252000">
              <a:defRPr sz="2000">
                <a:solidFill>
                  <a:schemeClr val="tx1"/>
                </a:solidFill>
              </a:defRPr>
            </a:lvl2pPr>
          </a:lstStyle>
          <a:p>
            <a:pPr lvl="0"/>
            <a:r>
              <a:rPr lang="nl-NL"/>
              <a:t>Klik om de modelstijlen te bewerken</a:t>
            </a:r>
          </a:p>
          <a:p>
            <a:pPr lvl="1"/>
            <a:r>
              <a:rPr lang="nl-NL"/>
              <a:t>Tweede niveau</a:t>
            </a:r>
          </a:p>
          <a:p>
            <a:pPr lvl="2"/>
            <a:r>
              <a:rPr lang="nl-NL"/>
              <a:t>Derde niveau</a:t>
            </a:r>
          </a:p>
        </p:txBody>
      </p:sp>
      <p:pic>
        <p:nvPicPr>
          <p:cNvPr id="13" name="Afbeelding 12">
            <a:extLst>
              <a:ext uri="{FF2B5EF4-FFF2-40B4-BE49-F238E27FC236}">
                <a16:creationId xmlns:a16="http://schemas.microsoft.com/office/drawing/2014/main" id="{91CFDC18-3B5A-4536-9676-8D839CD7F6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342" y="10274"/>
            <a:ext cx="1489537" cy="893622"/>
          </a:xfrm>
          <a:prstGeom prst="rect">
            <a:avLst/>
          </a:prstGeom>
        </p:spPr>
      </p:pic>
    </p:spTree>
    <p:extLst>
      <p:ext uri="{BB962C8B-B14F-4D97-AF65-F5344CB8AC3E}">
        <p14:creationId xmlns:p14="http://schemas.microsoft.com/office/powerpoint/2010/main" val="348007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75091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2" r:id="rId4"/>
    <p:sldLayoutId id="2147483653" r:id="rId5"/>
    <p:sldLayoutId id="2147483654" r:id="rId6"/>
    <p:sldLayoutId id="2147483655" r:id="rId7"/>
    <p:sldLayoutId id="2147483657" r:id="rId8"/>
    <p:sldLayoutId id="2147483661" r:id="rId9"/>
    <p:sldLayoutId id="2147483658" r:id="rId10"/>
    <p:sldLayoutId id="2147483660"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A87C3D-B9C2-4CD2-9697-DD83C0742D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FB87E-8992-4A47-A2DC-AD2BBA84B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E23DA-2286-45A8-B189-2FCF3ED12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F276-1833-4A75-9C1D-A56E2295A68D}" type="datetimeFigureOut">
              <a:rPr lang="en-US" smtClean="0"/>
              <a:pPr/>
              <a:t>11/18/2021</a:t>
            </a:fld>
            <a:endParaRPr lang="en-US"/>
          </a:p>
        </p:txBody>
      </p:sp>
      <p:sp>
        <p:nvSpPr>
          <p:cNvPr id="5" name="Footer Placeholder 4">
            <a:extLst>
              <a:ext uri="{FF2B5EF4-FFF2-40B4-BE49-F238E27FC236}">
                <a16:creationId xmlns:a16="http://schemas.microsoft.com/office/drawing/2014/main" id="{112CE14E-DF01-4AFE-A261-CCCA6C15B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2F44EF23-7901-4F05-8BD2-8BDA3393F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951-7827-47D4-8276-7DDE1FA7D85A}" type="slidenum">
              <a:rPr lang="en-US" smtClean="0"/>
              <a:pPr/>
              <a:t>‹nr.›</a:t>
            </a:fld>
            <a:endParaRPr lang="en-US"/>
          </a:p>
        </p:txBody>
      </p:sp>
    </p:spTree>
    <p:extLst>
      <p:ext uri="{BB962C8B-B14F-4D97-AF65-F5344CB8AC3E}">
        <p14:creationId xmlns:p14="http://schemas.microsoft.com/office/powerpoint/2010/main" val="24856058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png"/><Relationship Id="rId7"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4865299" y="-34505"/>
            <a:ext cx="7326700" cy="7010745"/>
          </a:xfrm>
          <a:prstGeom prst="rect">
            <a:avLst/>
          </a:prstGeom>
          <a:solidFill>
            <a:srgbClr val="82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nl-NL" dirty="0"/>
          </a:p>
        </p:txBody>
      </p:sp>
      <p:sp>
        <p:nvSpPr>
          <p:cNvPr id="4" name="Tijdelijke aanduiding voor inhoud 3">
            <a:extLst>
              <a:ext uri="{FF2B5EF4-FFF2-40B4-BE49-F238E27FC236}">
                <a16:creationId xmlns:a16="http://schemas.microsoft.com/office/drawing/2014/main" id="{67B0A45C-714A-45E0-8643-11A42ED40C52}"/>
              </a:ext>
            </a:extLst>
          </p:cNvPr>
          <p:cNvSpPr>
            <a:spLocks noGrp="1"/>
          </p:cNvSpPr>
          <p:nvPr>
            <p:ph sz="quarter" idx="11"/>
          </p:nvPr>
        </p:nvSpPr>
        <p:spPr>
          <a:xfrm>
            <a:off x="5514475" y="1122353"/>
            <a:ext cx="6096000" cy="1076325"/>
          </a:xfrm>
        </p:spPr>
        <p:txBody>
          <a:bodyPr/>
          <a:lstStyle/>
          <a:p>
            <a:pPr algn="r">
              <a:lnSpc>
                <a:spcPct val="100000"/>
              </a:lnSpc>
            </a:pPr>
            <a:endParaRPr lang="nl-NL" sz="3200" dirty="0">
              <a:latin typeface="Century Gothic" panose="020B0502020202020204" pitchFamily="34" charset="0"/>
            </a:endParaRPr>
          </a:p>
          <a:p>
            <a:pPr algn="r">
              <a:lnSpc>
                <a:spcPct val="100000"/>
              </a:lnSpc>
            </a:pPr>
            <a:r>
              <a:rPr lang="nl-NL" sz="3200" dirty="0">
                <a:latin typeface="Century Gothic" panose="020B0502020202020204" pitchFamily="34" charset="0"/>
              </a:rPr>
              <a:t>Werkplaats Waterstof </a:t>
            </a:r>
          </a:p>
          <a:p>
            <a:pPr algn="r">
              <a:lnSpc>
                <a:spcPct val="100000"/>
              </a:lnSpc>
            </a:pPr>
            <a:r>
              <a:rPr lang="nl-NL" sz="3200" dirty="0">
                <a:latin typeface="Century Gothic" panose="020B0502020202020204" pitchFamily="34" charset="0"/>
              </a:rPr>
              <a:t>ontmoet</a:t>
            </a:r>
          </a:p>
          <a:p>
            <a:pPr algn="r">
              <a:lnSpc>
                <a:spcPct val="100000"/>
              </a:lnSpc>
            </a:pPr>
            <a:r>
              <a:rPr lang="nl-NL" sz="3200" dirty="0">
                <a:latin typeface="Century Gothic" panose="020B0502020202020204" pitchFamily="34" charset="0"/>
              </a:rPr>
              <a:t>Werkplaats Industrie</a:t>
            </a:r>
          </a:p>
          <a:p>
            <a:pPr algn="r"/>
            <a:r>
              <a:rPr lang="nl-NL" b="0" dirty="0">
                <a:latin typeface="Century Gothic" panose="020B0502020202020204" pitchFamily="34" charset="0"/>
              </a:rPr>
              <a:t> 18 november 2021</a:t>
            </a:r>
            <a:br>
              <a:rPr lang="nl-NL" b="0" dirty="0">
                <a:latin typeface="Century Gothic" panose="020B0502020202020204" pitchFamily="34" charset="0"/>
              </a:rPr>
            </a:br>
            <a:endParaRPr lang="nl-NL" b="0" dirty="0">
              <a:latin typeface="Century Gothic" panose="020B0502020202020204" pitchFamily="34" charset="0"/>
            </a:endParaRPr>
          </a:p>
        </p:txBody>
      </p:sp>
      <p:grpSp>
        <p:nvGrpSpPr>
          <p:cNvPr id="9" name="Group 8">
            <a:extLst>
              <a:ext uri="{FF2B5EF4-FFF2-40B4-BE49-F238E27FC236}">
                <a16:creationId xmlns:a16="http://schemas.microsoft.com/office/drawing/2014/main" id="{CCEFB63C-11F2-4A80-A6E7-2D837D99B53C}"/>
              </a:ext>
            </a:extLst>
          </p:cNvPr>
          <p:cNvGrpSpPr/>
          <p:nvPr/>
        </p:nvGrpSpPr>
        <p:grpSpPr>
          <a:xfrm>
            <a:off x="315513" y="102612"/>
            <a:ext cx="4391025" cy="2840614"/>
            <a:chOff x="6095999" y="1904754"/>
            <a:chExt cx="6096001" cy="3638796"/>
          </a:xfrm>
        </p:grpSpPr>
        <p:sp>
          <p:nvSpPr>
            <p:cNvPr id="10" name="Rectangle 9">
              <a:extLst>
                <a:ext uri="{FF2B5EF4-FFF2-40B4-BE49-F238E27FC236}">
                  <a16:creationId xmlns:a16="http://schemas.microsoft.com/office/drawing/2014/main" id="{DA1E7548-902A-46A7-840C-56A355183EEC}"/>
                </a:ext>
              </a:extLst>
            </p:cNvPr>
            <p:cNvSpPr/>
            <p:nvPr/>
          </p:nvSpPr>
          <p:spPr>
            <a:xfrm>
              <a:off x="6095999" y="1904754"/>
              <a:ext cx="6096001" cy="3638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4">
              <a:extLst>
                <a:ext uri="{FF2B5EF4-FFF2-40B4-BE49-F238E27FC236}">
                  <a16:creationId xmlns:a16="http://schemas.microsoft.com/office/drawing/2014/main" id="{4EE94EA6-61AF-44C3-9300-D335B9FF8D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5822" y="1985647"/>
              <a:ext cx="5598370" cy="3119128"/>
            </a:xfrm>
            <a:prstGeom prst="rect">
              <a:avLst/>
            </a:prstGeom>
          </p:spPr>
        </p:pic>
      </p:grpSp>
      <p:pic>
        <p:nvPicPr>
          <p:cNvPr id="12" name="Picture 11" descr="Image result for regio foodvalley">
            <a:extLst>
              <a:ext uri="{FF2B5EF4-FFF2-40B4-BE49-F238E27FC236}">
                <a16:creationId xmlns:a16="http://schemas.microsoft.com/office/drawing/2014/main" id="{905BEC6D-1D95-4F47-8968-82BE4CCDB8A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7278" y="3245739"/>
            <a:ext cx="3943350" cy="350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19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C51A710-95E5-4BF4-BFBA-6D9460C7A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kstvak 7">
            <a:extLst>
              <a:ext uri="{FF2B5EF4-FFF2-40B4-BE49-F238E27FC236}">
                <a16:creationId xmlns:a16="http://schemas.microsoft.com/office/drawing/2014/main" id="{7C29A72B-B960-42F2-89FE-328D8EB2B8C0}"/>
              </a:ext>
            </a:extLst>
          </p:cNvPr>
          <p:cNvSpPr txBox="1"/>
          <p:nvPr/>
        </p:nvSpPr>
        <p:spPr>
          <a:xfrm>
            <a:off x="1004560" y="571138"/>
            <a:ext cx="10273040" cy="4832092"/>
          </a:xfrm>
          <a:prstGeom prst="rect">
            <a:avLst/>
          </a:prstGeom>
          <a:noFill/>
        </p:spPr>
        <p:txBody>
          <a:bodyPr wrap="square" rtlCol="0">
            <a:spAutoFit/>
          </a:bodyPr>
          <a:lstStyle/>
          <a:p>
            <a:r>
              <a:rPr lang="nl-NL" altLang="nl-NL" sz="3200" b="1" dirty="0">
                <a:solidFill>
                  <a:srgbClr val="839E5A"/>
                </a:solidFill>
                <a:latin typeface="Century Gothic" panose="020B0502020202020204" pitchFamily="34" charset="0"/>
                <a:ea typeface="Calibri" panose="020F0502020204030204" pitchFamily="34" charset="0"/>
                <a:cs typeface="Calibri" panose="020F0502020204030204" pitchFamily="34" charset="0"/>
              </a:rPr>
              <a:t>We ontmoeten u graag in 2022 in één van de werkplaatsen van het Living Lab</a:t>
            </a:r>
          </a:p>
          <a:p>
            <a:endParaRPr kumimoji="0" lang="nl-NL" altLang="nl-NL" sz="3200" b="1" i="0" u="none" strike="noStrike" cap="none" normalizeH="0" baseline="0" dirty="0">
              <a:ln>
                <a:noFill/>
              </a:ln>
              <a:solidFill>
                <a:srgbClr val="839E5A"/>
              </a:solidFill>
              <a:effectLst/>
              <a:latin typeface="Century Gothic" panose="020B0502020202020204" pitchFamily="34" charset="0"/>
              <a:ea typeface="Calibri" panose="020F0502020204030204" pitchFamily="34" charset="0"/>
              <a:cs typeface="Calibri" panose="020F0502020204030204" pitchFamily="34" charset="0"/>
            </a:endParaRPr>
          </a:p>
          <a:p>
            <a:r>
              <a:rPr lang="nl-NL" altLang="nl-NL" sz="3200" b="1">
                <a:solidFill>
                  <a:srgbClr val="839E5A"/>
                </a:solidFill>
                <a:latin typeface="Century Gothic" panose="020B0502020202020204" pitchFamily="34" charset="0"/>
                <a:ea typeface="Calibri" panose="020F0502020204030204" pitchFamily="34" charset="0"/>
                <a:cs typeface="Calibri" panose="020F0502020204030204" pitchFamily="34" charset="0"/>
              </a:rPr>
              <a:t>Wordt vervolgd!</a:t>
            </a:r>
            <a:endPar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32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32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3200" dirty="0">
                <a:latin typeface="Century Gothic" panose="020B0502020202020204" pitchFamily="34" charset="0"/>
                <a:ea typeface="Calibri" panose="020F0502020204030204" pitchFamily="34" charset="0"/>
                <a:cs typeface="Calibri" panose="020F0502020204030204" pitchFamily="34" charset="0"/>
              </a:rPr>
              <a:t>Bedankt voor het deelnemen en het delen</a:t>
            </a:r>
            <a:br>
              <a:rPr lang="nl-NL" altLang="nl-NL" sz="3200" dirty="0">
                <a:latin typeface="Century Gothic" panose="020B0502020202020204" pitchFamily="34" charset="0"/>
                <a:ea typeface="Calibri" panose="020F0502020204030204" pitchFamily="34" charset="0"/>
                <a:cs typeface="Calibri" panose="020F0502020204030204" pitchFamily="34" charset="0"/>
              </a:rPr>
            </a:br>
            <a:r>
              <a:rPr lang="nl-NL" altLang="nl-NL" sz="3200" dirty="0">
                <a:latin typeface="Century Gothic" panose="020B0502020202020204" pitchFamily="34" charset="0"/>
                <a:ea typeface="Calibri" panose="020F0502020204030204" pitchFamily="34" charset="0"/>
                <a:cs typeface="Calibri" panose="020F0502020204030204" pitchFamily="34" charset="0"/>
              </a:rPr>
              <a:t>van uw ideeën!</a:t>
            </a:r>
            <a:br>
              <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br>
              <a:rPr lang="nl-NL" altLang="nl-NL" sz="2000" dirty="0">
                <a:latin typeface="Century Gothic" panose="020B0502020202020204" pitchFamily="34" charset="0"/>
                <a:ea typeface="Calibri" panose="020F0502020204030204" pitchFamily="34" charset="0"/>
                <a:cs typeface="Calibri" panose="020F0502020204030204" pitchFamily="34" charset="0"/>
              </a:rPr>
            </a:br>
            <a:endParaRPr lang="nl-NL" sz="3200" b="1" dirty="0">
              <a:solidFill>
                <a:srgbClr val="839E5A"/>
              </a:solidFill>
              <a:latin typeface="Century Gothic" panose="020B0502020202020204" pitchFamily="34" charset="0"/>
            </a:endParaRPr>
          </a:p>
        </p:txBody>
      </p:sp>
      <p:sp>
        <p:nvSpPr>
          <p:cNvPr id="4" name="Tekstvak 3">
            <a:extLst>
              <a:ext uri="{FF2B5EF4-FFF2-40B4-BE49-F238E27FC236}">
                <a16:creationId xmlns:a16="http://schemas.microsoft.com/office/drawing/2014/main" id="{990CC0E1-BF80-412F-B010-78E36B3FC0BD}"/>
              </a:ext>
            </a:extLst>
          </p:cNvPr>
          <p:cNvSpPr txBox="1"/>
          <p:nvPr/>
        </p:nvSpPr>
        <p:spPr>
          <a:xfrm>
            <a:off x="2143125" y="2771775"/>
            <a:ext cx="184731" cy="369332"/>
          </a:xfrm>
          <a:prstGeom prst="rect">
            <a:avLst/>
          </a:prstGeom>
          <a:noFill/>
        </p:spPr>
        <p:txBody>
          <a:bodyPr wrap="none" rtlCol="0">
            <a:spAutoFit/>
          </a:bodyPr>
          <a:lstStyle/>
          <a:p>
            <a:endParaRPr lang="nl-NL" dirty="0"/>
          </a:p>
        </p:txBody>
      </p:sp>
      <p:sp>
        <p:nvSpPr>
          <p:cNvPr id="5" name="Tekstvak 4">
            <a:extLst>
              <a:ext uri="{FF2B5EF4-FFF2-40B4-BE49-F238E27FC236}">
                <a16:creationId xmlns:a16="http://schemas.microsoft.com/office/drawing/2014/main" id="{70C9ACF5-AE14-4070-A717-DAF91DCF6755}"/>
              </a:ext>
            </a:extLst>
          </p:cNvPr>
          <p:cNvSpPr txBox="1"/>
          <p:nvPr/>
        </p:nvSpPr>
        <p:spPr>
          <a:xfrm>
            <a:off x="4343400" y="4255532"/>
            <a:ext cx="184731" cy="369332"/>
          </a:xfrm>
          <a:prstGeom prst="rect">
            <a:avLst/>
          </a:prstGeom>
          <a:noFill/>
        </p:spPr>
        <p:txBody>
          <a:bodyPr wrap="none" rtlCol="0">
            <a:spAutoFit/>
          </a:bodyPr>
          <a:lstStyle/>
          <a:p>
            <a:endParaRPr lang="nl-NL" dirty="0"/>
          </a:p>
        </p:txBody>
      </p:sp>
      <p:pic>
        <p:nvPicPr>
          <p:cNvPr id="10" name="Picture 2">
            <a:extLst>
              <a:ext uri="{FF2B5EF4-FFF2-40B4-BE49-F238E27FC236}">
                <a16:creationId xmlns:a16="http://schemas.microsoft.com/office/drawing/2014/main" id="{00D56118-4719-474B-AF0F-523AB7597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518" y="3667189"/>
            <a:ext cx="1031512" cy="946007"/>
          </a:xfrm>
          <a:prstGeom prst="rect">
            <a:avLst/>
          </a:prstGeom>
        </p:spPr>
      </p:pic>
    </p:spTree>
    <p:extLst>
      <p:ext uri="{BB962C8B-B14F-4D97-AF65-F5344CB8AC3E}">
        <p14:creationId xmlns:p14="http://schemas.microsoft.com/office/powerpoint/2010/main" val="357626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2556289" y="3702205"/>
            <a:ext cx="10539308" cy="63817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rPr>
              <a:t>www.regiofoodvalleycirculair.NL</a:t>
            </a:r>
            <a:endParaRPr lang="nl-NL" sz="1800" dirty="0">
              <a:latin typeface="Century Gothic" panose="020B0502020202020204" pitchFamily="34" charset="0"/>
            </a:endParaRPr>
          </a:p>
        </p:txBody>
      </p:sp>
      <p:sp>
        <p:nvSpPr>
          <p:cNvPr id="6" name="Tijdelijke aanduiding voor inhoud 2"/>
          <p:cNvSpPr txBox="1">
            <a:spLocks/>
          </p:cNvSpPr>
          <p:nvPr/>
        </p:nvSpPr>
        <p:spPr>
          <a:xfrm>
            <a:off x="509855" y="4942323"/>
            <a:ext cx="10318983" cy="63817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cap="all" baseline="0">
                <a:solidFill>
                  <a:schemeClr val="bg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0" cap="none" dirty="0" err="1">
                <a:latin typeface="Century Gothic" panose="020B0502020202020204" pitchFamily="34" charset="0"/>
              </a:rPr>
              <a:t>Werkplaatsbegleider</a:t>
            </a:r>
            <a:r>
              <a:rPr lang="en-US" sz="1800" b="0" cap="none" dirty="0">
                <a:latin typeface="Century Gothic" panose="020B0502020202020204" pitchFamily="34" charset="0"/>
              </a:rPr>
              <a:t> </a:t>
            </a:r>
            <a:r>
              <a:rPr lang="en-US" sz="1800" b="0" cap="none" dirty="0" err="1">
                <a:latin typeface="Century Gothic" panose="020B0502020202020204" pitchFamily="34" charset="0"/>
              </a:rPr>
              <a:t>Industrie</a:t>
            </a:r>
            <a:r>
              <a:rPr lang="en-US" sz="1800" b="0" cap="none" dirty="0">
                <a:latin typeface="Century Gothic" panose="020B0502020202020204" pitchFamily="34" charset="0"/>
              </a:rPr>
              <a:t>	</a:t>
            </a:r>
            <a:r>
              <a:rPr lang="en-US" sz="1800" b="0" cap="none" dirty="0" err="1">
                <a:latin typeface="Century Gothic" panose="020B0502020202020204" pitchFamily="34" charset="0"/>
              </a:rPr>
              <a:t>Werkplaatsbegeleiders</a:t>
            </a:r>
            <a:r>
              <a:rPr lang="en-US" sz="1800" b="0" cap="none" dirty="0">
                <a:latin typeface="Century Gothic" panose="020B0502020202020204" pitchFamily="34" charset="0"/>
              </a:rPr>
              <a:t> </a:t>
            </a:r>
            <a:r>
              <a:rPr lang="en-US" sz="1800" b="0" cap="none" dirty="0" err="1">
                <a:latin typeface="Century Gothic" panose="020B0502020202020204" pitchFamily="34" charset="0"/>
              </a:rPr>
              <a:t>Waterstaf</a:t>
            </a:r>
            <a:br>
              <a:rPr lang="en-US" sz="1800" b="0" cap="none" dirty="0">
                <a:latin typeface="Century Gothic" panose="020B0502020202020204" pitchFamily="34" charset="0"/>
              </a:rPr>
            </a:br>
            <a:r>
              <a:rPr lang="en-US" sz="1800" b="0" cap="none" dirty="0">
                <a:latin typeface="Century Gothic" panose="020B0502020202020204" pitchFamily="34" charset="0"/>
              </a:rPr>
              <a:t>Geanne van Arkel		Dina El Filali &amp; Erik van der Veer</a:t>
            </a:r>
            <a:br>
              <a:rPr lang="en-US" sz="1800" b="0" cap="none" dirty="0">
                <a:latin typeface="Century Gothic" panose="020B0502020202020204" pitchFamily="34" charset="0"/>
              </a:rPr>
            </a:br>
            <a:r>
              <a:rPr lang="en-US" sz="1800" b="0" cap="none" dirty="0">
                <a:latin typeface="Century Gothic" panose="020B0502020202020204" pitchFamily="34" charset="0"/>
              </a:rPr>
              <a:t>E: geanne@ziggo.nl</a:t>
            </a:r>
          </a:p>
          <a:p>
            <a:pPr algn="l"/>
            <a:endParaRPr lang="en-US" sz="1800" b="0" cap="none" dirty="0"/>
          </a:p>
        </p:txBody>
      </p:sp>
      <p:grpSp>
        <p:nvGrpSpPr>
          <p:cNvPr id="7" name="Group 6">
            <a:extLst>
              <a:ext uri="{FF2B5EF4-FFF2-40B4-BE49-F238E27FC236}">
                <a16:creationId xmlns:a16="http://schemas.microsoft.com/office/drawing/2014/main" id="{EE8531EF-FB52-4994-8E77-9FAA8703BAA9}"/>
              </a:ext>
            </a:extLst>
          </p:cNvPr>
          <p:cNvGrpSpPr/>
          <p:nvPr/>
        </p:nvGrpSpPr>
        <p:grpSpPr>
          <a:xfrm>
            <a:off x="7228573" y="448722"/>
            <a:ext cx="4541997" cy="2651540"/>
            <a:chOff x="6095999" y="1904754"/>
            <a:chExt cx="6096001" cy="3638796"/>
          </a:xfrm>
        </p:grpSpPr>
        <p:sp>
          <p:nvSpPr>
            <p:cNvPr id="8" name="Rectangle 7">
              <a:extLst>
                <a:ext uri="{FF2B5EF4-FFF2-40B4-BE49-F238E27FC236}">
                  <a16:creationId xmlns:a16="http://schemas.microsoft.com/office/drawing/2014/main" id="{87FBC43E-1EA6-4D4C-AE15-37694D717484}"/>
                </a:ext>
              </a:extLst>
            </p:cNvPr>
            <p:cNvSpPr/>
            <p:nvPr/>
          </p:nvSpPr>
          <p:spPr>
            <a:xfrm>
              <a:off x="6095999" y="1904754"/>
              <a:ext cx="6096001" cy="3638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4">
              <a:extLst>
                <a:ext uri="{FF2B5EF4-FFF2-40B4-BE49-F238E27FC236}">
                  <a16:creationId xmlns:a16="http://schemas.microsoft.com/office/drawing/2014/main" id="{4602A2A9-758C-40B8-83C6-77A21E7C42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5822" y="1985647"/>
              <a:ext cx="5598370" cy="3119128"/>
            </a:xfrm>
            <a:prstGeom prst="rect">
              <a:avLst/>
            </a:prstGeom>
          </p:spPr>
        </p:pic>
      </p:grpSp>
      <p:sp>
        <p:nvSpPr>
          <p:cNvPr id="2" name="Rectangle 1">
            <a:extLst>
              <a:ext uri="{FF2B5EF4-FFF2-40B4-BE49-F238E27FC236}">
                <a16:creationId xmlns:a16="http://schemas.microsoft.com/office/drawing/2014/main" id="{3CF16B52-06CC-430D-A8B2-F57C9CA848AD}"/>
              </a:ext>
            </a:extLst>
          </p:cNvPr>
          <p:cNvSpPr/>
          <p:nvPr/>
        </p:nvSpPr>
        <p:spPr>
          <a:xfrm>
            <a:off x="0" y="4025388"/>
            <a:ext cx="4345968" cy="382477"/>
          </a:xfrm>
          <a:prstGeom prst="rect">
            <a:avLst/>
          </a:prstGeom>
        </p:spPr>
        <p:txBody>
          <a:bodyPr wrap="square">
            <a:spAutoFit/>
          </a:bodyPr>
          <a:lstStyle/>
          <a:p>
            <a:pPr lvl="1">
              <a:lnSpc>
                <a:spcPct val="115000"/>
              </a:lnSpc>
              <a:spcAft>
                <a:spcPts val="1000"/>
              </a:spcAft>
            </a:pPr>
            <a:r>
              <a:rPr lang="nl-NL"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r>
              <a:rPr lang="nl-NL"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livinglabregiofoodvalleycirulair</a:t>
            </a:r>
            <a:endParaRPr lang="nl-NL"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706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4">
            <a:extLst>
              <a:ext uri="{FF2B5EF4-FFF2-40B4-BE49-F238E27FC236}">
                <a16:creationId xmlns:a16="http://schemas.microsoft.com/office/drawing/2014/main" id="{48632C1D-E551-44CE-B3BF-BC1DEA24AE5A}"/>
              </a:ext>
            </a:extLst>
          </p:cNvPr>
          <p:cNvSpPr txBox="1">
            <a:spLocks/>
          </p:cNvSpPr>
          <p:nvPr/>
        </p:nvSpPr>
        <p:spPr>
          <a:xfrm>
            <a:off x="2646278" y="-44650"/>
            <a:ext cx="8849016" cy="577515"/>
          </a:xfrm>
          <a:prstGeom prst="rect">
            <a:avLst/>
          </a:prstGeom>
        </p:spPr>
        <p:txBody>
          <a:bodyPr/>
          <a:lstStyle>
            <a:lvl1pPr algn="l" defTabSz="1088610" rtl="0" eaLnBrk="1" latinLnBrk="0" hangingPunct="1">
              <a:spcBef>
                <a:spcPct val="0"/>
              </a:spcBef>
              <a:buNone/>
              <a:defRPr sz="2899" b="1" kern="1200">
                <a:solidFill>
                  <a:schemeClr val="tx1"/>
                </a:solidFill>
                <a:latin typeface="+mj-lt"/>
                <a:ea typeface="+mj-ea"/>
                <a:cs typeface="+mj-cs"/>
              </a:defRPr>
            </a:lvl1pPr>
          </a:lstStyle>
          <a:p>
            <a:pPr lvl="0">
              <a:lnSpc>
                <a:spcPct val="150000"/>
              </a:lnSpc>
            </a:pPr>
            <a:endParaRPr lang="nl-NL" sz="4400" b="0" dirty="0">
              <a:highlight>
                <a:srgbClr val="829F5C"/>
              </a:highlight>
              <a:latin typeface="Helvetica" panose="020B0604020202020204" pitchFamily="34" charset="0"/>
              <a:cs typeface="Helvetica" panose="020B0604020202020204" pitchFamily="34" charset="0"/>
            </a:endParaRPr>
          </a:p>
        </p:txBody>
      </p:sp>
      <p:pic>
        <p:nvPicPr>
          <p:cNvPr id="2" name="Afbeelding 1">
            <a:extLst>
              <a:ext uri="{FF2B5EF4-FFF2-40B4-BE49-F238E27FC236}">
                <a16:creationId xmlns:a16="http://schemas.microsoft.com/office/drawing/2014/main" id="{2590BA72-E4B1-4D93-A948-F43EDF2C2DC5}"/>
              </a:ext>
            </a:extLst>
          </p:cNvPr>
          <p:cNvPicPr>
            <a:picLocks/>
          </p:cNvPicPr>
          <p:nvPr/>
        </p:nvPicPr>
        <p:blipFill>
          <a:blip r:embed="rId3"/>
          <a:stretch>
            <a:fillRect/>
          </a:stretch>
        </p:blipFill>
        <p:spPr>
          <a:xfrm>
            <a:off x="1846487" y="5309432"/>
            <a:ext cx="613634" cy="486462"/>
          </a:xfrm>
          <a:prstGeom prst="rect">
            <a:avLst/>
          </a:prstGeom>
        </p:spPr>
      </p:pic>
      <p:pic>
        <p:nvPicPr>
          <p:cNvPr id="9" name="Afbeelding 8">
            <a:extLst>
              <a:ext uri="{FF2B5EF4-FFF2-40B4-BE49-F238E27FC236}">
                <a16:creationId xmlns:a16="http://schemas.microsoft.com/office/drawing/2014/main" id="{A3363CC9-5C85-4F78-8388-7369B9CA0D94}"/>
              </a:ext>
            </a:extLst>
          </p:cNvPr>
          <p:cNvPicPr>
            <a:picLocks/>
          </p:cNvPicPr>
          <p:nvPr/>
        </p:nvPicPr>
        <p:blipFill>
          <a:blip r:embed="rId4"/>
          <a:stretch>
            <a:fillRect/>
          </a:stretch>
        </p:blipFill>
        <p:spPr>
          <a:xfrm>
            <a:off x="1872905" y="3577035"/>
            <a:ext cx="478940" cy="486461"/>
          </a:xfrm>
          <a:prstGeom prst="rect">
            <a:avLst/>
          </a:prstGeom>
        </p:spPr>
      </p:pic>
      <p:pic>
        <p:nvPicPr>
          <p:cNvPr id="19" name="Afbeelding 18">
            <a:extLst>
              <a:ext uri="{FF2B5EF4-FFF2-40B4-BE49-F238E27FC236}">
                <a16:creationId xmlns:a16="http://schemas.microsoft.com/office/drawing/2014/main" id="{324D9CAC-8F77-42D5-BCDD-64AC7E02EB40}"/>
              </a:ext>
            </a:extLst>
          </p:cNvPr>
          <p:cNvPicPr>
            <a:picLocks/>
          </p:cNvPicPr>
          <p:nvPr/>
        </p:nvPicPr>
        <p:blipFill>
          <a:blip r:embed="rId5"/>
          <a:stretch>
            <a:fillRect/>
          </a:stretch>
        </p:blipFill>
        <p:spPr>
          <a:xfrm>
            <a:off x="1846487" y="4443233"/>
            <a:ext cx="478940" cy="486462"/>
          </a:xfrm>
          <a:prstGeom prst="rect">
            <a:avLst/>
          </a:prstGeom>
        </p:spPr>
      </p:pic>
      <p:pic>
        <p:nvPicPr>
          <p:cNvPr id="21" name="Afbeelding 20">
            <a:extLst>
              <a:ext uri="{FF2B5EF4-FFF2-40B4-BE49-F238E27FC236}">
                <a16:creationId xmlns:a16="http://schemas.microsoft.com/office/drawing/2014/main" id="{06D519BD-CC6E-4C99-9A00-58AB089DFDC2}"/>
              </a:ext>
            </a:extLst>
          </p:cNvPr>
          <p:cNvPicPr>
            <a:picLocks/>
          </p:cNvPicPr>
          <p:nvPr/>
        </p:nvPicPr>
        <p:blipFill>
          <a:blip r:embed="rId6"/>
          <a:stretch>
            <a:fillRect/>
          </a:stretch>
        </p:blipFill>
        <p:spPr>
          <a:xfrm>
            <a:off x="1872905" y="1419064"/>
            <a:ext cx="452522" cy="326326"/>
          </a:xfrm>
          <a:prstGeom prst="rect">
            <a:avLst/>
          </a:prstGeom>
        </p:spPr>
      </p:pic>
      <p:sp>
        <p:nvSpPr>
          <p:cNvPr id="22" name="Tijdelijke aanduiding voor inhoud 2">
            <a:extLst>
              <a:ext uri="{FF2B5EF4-FFF2-40B4-BE49-F238E27FC236}">
                <a16:creationId xmlns:a16="http://schemas.microsoft.com/office/drawing/2014/main" id="{7A3CCC78-5E4E-4BDB-802A-65F4688E08AD}"/>
              </a:ext>
            </a:extLst>
          </p:cNvPr>
          <p:cNvSpPr txBox="1">
            <a:spLocks/>
          </p:cNvSpPr>
          <p:nvPr/>
        </p:nvSpPr>
        <p:spPr>
          <a:xfrm>
            <a:off x="2889810" y="5619175"/>
            <a:ext cx="6380208" cy="705960"/>
          </a:xfrm>
          <a:prstGeom prst="rect">
            <a:avLst/>
          </a:prstGeom>
        </p:spPr>
        <p:txBody>
          <a:bodyPr/>
          <a:lstStyle>
            <a:lvl1pPr marL="0" indent="0" algn="l" defTabSz="1088610" rtl="0" eaLnBrk="1" latinLnBrk="0" hangingPunct="1">
              <a:lnSpc>
                <a:spcPct val="114000"/>
              </a:lnSpc>
              <a:spcBef>
                <a:spcPts val="0"/>
              </a:spcBef>
              <a:buFontTx/>
              <a:buNone/>
              <a:defRPr sz="1799" b="0" kern="1200" baseline="0">
                <a:solidFill>
                  <a:schemeClr val="tx1"/>
                </a:solidFill>
                <a:latin typeface="+mn-lt"/>
                <a:ea typeface="+mn-ea"/>
                <a:cs typeface="+mn-cs"/>
              </a:defRPr>
            </a:lvl1pPr>
            <a:lvl2pPr marL="0" indent="0" algn="l" defTabSz="1088610" rtl="0" eaLnBrk="1" latinLnBrk="0" hangingPunct="1">
              <a:lnSpc>
                <a:spcPct val="120000"/>
              </a:lnSpc>
              <a:spcBef>
                <a:spcPts val="0"/>
              </a:spcBef>
              <a:buFontTx/>
              <a:buNone/>
              <a:defRPr sz="1500" kern="1200">
                <a:solidFill>
                  <a:schemeClr val="tx1"/>
                </a:solidFill>
                <a:latin typeface="+mn-lt"/>
                <a:ea typeface="+mn-ea"/>
                <a:cs typeface="+mn-cs"/>
              </a:defRPr>
            </a:lvl2pPr>
            <a:lvl3pPr marL="0" indent="0" algn="l" defTabSz="1088610" rtl="0" eaLnBrk="1" latinLnBrk="0" hangingPunct="1">
              <a:lnSpc>
                <a:spcPct val="120000"/>
              </a:lnSpc>
              <a:spcBef>
                <a:spcPts val="0"/>
              </a:spcBef>
              <a:buFontTx/>
              <a:buNone/>
              <a:defRPr sz="1200" b="0" kern="1200">
                <a:solidFill>
                  <a:schemeClr val="tx1"/>
                </a:solidFill>
                <a:latin typeface="+mn-lt"/>
                <a:ea typeface="+mn-ea"/>
                <a:cs typeface="+mn-cs"/>
              </a:defRPr>
            </a:lvl3pPr>
            <a:lvl4pPr marL="0" indent="0" algn="l" defTabSz="1088610" rtl="0" eaLnBrk="1" latinLnBrk="0" hangingPunct="1">
              <a:lnSpc>
                <a:spcPct val="114000"/>
              </a:lnSpc>
              <a:spcBef>
                <a:spcPts val="0"/>
              </a:spcBef>
              <a:buFont typeface="Arial" pitchFamily="34" charset="0"/>
              <a:buNone/>
              <a:defRPr sz="1799" b="1" kern="1200">
                <a:solidFill>
                  <a:schemeClr val="tx1"/>
                </a:solidFill>
                <a:latin typeface="+mn-lt"/>
                <a:ea typeface="+mn-ea"/>
                <a:cs typeface="+mn-cs"/>
              </a:defRPr>
            </a:lvl4pPr>
            <a:lvl5pPr marL="285664" indent="-285664" algn="l" defTabSz="1088610" rtl="0" eaLnBrk="1" latinLnBrk="0" hangingPunct="1">
              <a:lnSpc>
                <a:spcPct val="114000"/>
              </a:lnSpc>
              <a:spcBef>
                <a:spcPts val="0"/>
              </a:spcBef>
              <a:buFont typeface="Arial" panose="020B0604020202020204" pitchFamily="34" charset="0"/>
              <a:buChar char="•"/>
              <a:defRPr sz="1799" kern="1200">
                <a:solidFill>
                  <a:schemeClr val="tx1"/>
                </a:solidFill>
                <a:latin typeface="+mn-lt"/>
                <a:ea typeface="+mn-ea"/>
                <a:cs typeface="+mn-cs"/>
              </a:defRPr>
            </a:lvl5pPr>
            <a:lvl6pPr marL="0" indent="-285664" algn="l" defTabSz="1088610" rtl="0" eaLnBrk="1" latinLnBrk="0" hangingPunct="1">
              <a:lnSpc>
                <a:spcPct val="114000"/>
              </a:lnSpc>
              <a:spcBef>
                <a:spcPts val="0"/>
              </a:spcBef>
              <a:buFont typeface="Arial" panose="020B0604020202020204" pitchFamily="34" charset="0"/>
              <a:buChar char="•"/>
              <a:defRPr sz="1500" kern="1200">
                <a:solidFill>
                  <a:schemeClr val="tx1"/>
                </a:solidFill>
                <a:latin typeface="+mn-lt"/>
                <a:ea typeface="+mn-ea"/>
                <a:cs typeface="+mn-cs"/>
              </a:defRPr>
            </a:lvl6pPr>
            <a:lvl7pPr marL="284315" indent="0" algn="l" defTabSz="1088610" rtl="0" eaLnBrk="1" latinLnBrk="0" hangingPunct="1">
              <a:lnSpc>
                <a:spcPct val="114000"/>
              </a:lnSpc>
              <a:spcBef>
                <a:spcPts val="0"/>
              </a:spcBef>
              <a:buFont typeface="Arial" pitchFamily="34" charset="0"/>
              <a:buNone/>
              <a:defRPr sz="1799" kern="1200">
                <a:solidFill>
                  <a:schemeClr val="tx1"/>
                </a:solidFill>
                <a:latin typeface="+mn-lt"/>
                <a:ea typeface="+mn-ea"/>
                <a:cs typeface="+mn-cs"/>
              </a:defRPr>
            </a:lvl7pPr>
            <a:lvl8pPr marL="284315" indent="0" algn="l" defTabSz="1088610" rtl="0" eaLnBrk="1" latinLnBrk="0" hangingPunct="1">
              <a:lnSpc>
                <a:spcPct val="114000"/>
              </a:lnSpc>
              <a:spcBef>
                <a:spcPts val="0"/>
              </a:spcBef>
              <a:buFont typeface="Arial" pitchFamily="34" charset="0"/>
              <a:buNone/>
              <a:defRPr sz="1500" kern="1200">
                <a:solidFill>
                  <a:schemeClr val="tx1"/>
                </a:solidFill>
                <a:latin typeface="+mn-lt"/>
                <a:ea typeface="+mn-ea"/>
                <a:cs typeface="+mn-cs"/>
              </a:defRPr>
            </a:lvl8pPr>
            <a:lvl9pPr marL="0" indent="0" algn="l" defTabSz="1088610" rtl="0" eaLnBrk="1" latinLnBrk="0" hangingPunct="1">
              <a:lnSpc>
                <a:spcPct val="114000"/>
              </a:lnSpc>
              <a:spcBef>
                <a:spcPts val="0"/>
              </a:spcBef>
              <a:buFont typeface="Arial" pitchFamily="34" charset="0"/>
              <a:buNone/>
              <a:defRPr sz="1000" kern="1200">
                <a:solidFill>
                  <a:schemeClr val="tx1"/>
                </a:solidFill>
                <a:latin typeface="+mn-lt"/>
                <a:ea typeface="+mn-ea"/>
                <a:cs typeface="+mn-cs"/>
              </a:defRPr>
            </a:lvl9pPr>
          </a:lstStyle>
          <a:p>
            <a:endParaRPr lang="nl-NL" sz="2000" dirty="0">
              <a:latin typeface="Helvetica" panose="020B0604020202020204" pitchFamily="34" charset="0"/>
              <a:cs typeface="Helvetica" panose="020B0604020202020204" pitchFamily="34" charset="0"/>
            </a:endParaRPr>
          </a:p>
        </p:txBody>
      </p:sp>
      <p:pic>
        <p:nvPicPr>
          <p:cNvPr id="4" name="Afbeelding 3">
            <a:extLst>
              <a:ext uri="{FF2B5EF4-FFF2-40B4-BE49-F238E27FC236}">
                <a16:creationId xmlns:a16="http://schemas.microsoft.com/office/drawing/2014/main" id="{B5ADB1B5-8396-4849-82B2-635026586946}"/>
              </a:ext>
            </a:extLst>
          </p:cNvPr>
          <p:cNvPicPr>
            <a:picLocks noChangeAspect="1"/>
          </p:cNvPicPr>
          <p:nvPr/>
        </p:nvPicPr>
        <p:blipFill>
          <a:blip r:embed="rId7"/>
          <a:stretch>
            <a:fillRect/>
          </a:stretch>
        </p:blipFill>
        <p:spPr>
          <a:xfrm>
            <a:off x="1790520" y="2005429"/>
            <a:ext cx="577515" cy="577515"/>
          </a:xfrm>
          <a:prstGeom prst="rect">
            <a:avLst/>
          </a:prstGeom>
        </p:spPr>
      </p:pic>
      <p:pic>
        <p:nvPicPr>
          <p:cNvPr id="5" name="Afbeelding 4">
            <a:extLst>
              <a:ext uri="{FF2B5EF4-FFF2-40B4-BE49-F238E27FC236}">
                <a16:creationId xmlns:a16="http://schemas.microsoft.com/office/drawing/2014/main" id="{A91EB719-90D5-9E49-8737-FE344AE4DD5D}"/>
              </a:ext>
            </a:extLst>
          </p:cNvPr>
          <p:cNvPicPr>
            <a:picLocks noChangeAspect="1"/>
          </p:cNvPicPr>
          <p:nvPr/>
        </p:nvPicPr>
        <p:blipFill>
          <a:blip r:embed="rId8"/>
          <a:stretch>
            <a:fillRect/>
          </a:stretch>
        </p:blipFill>
        <p:spPr>
          <a:xfrm>
            <a:off x="1742071" y="2772660"/>
            <a:ext cx="656242" cy="656242"/>
          </a:xfrm>
          <a:prstGeom prst="rect">
            <a:avLst/>
          </a:prstGeom>
        </p:spPr>
      </p:pic>
      <p:sp>
        <p:nvSpPr>
          <p:cNvPr id="11" name="Tekstvak 10">
            <a:extLst>
              <a:ext uri="{FF2B5EF4-FFF2-40B4-BE49-F238E27FC236}">
                <a16:creationId xmlns:a16="http://schemas.microsoft.com/office/drawing/2014/main" id="{DDBC0432-294F-004A-A8A5-14A5EE663C07}"/>
              </a:ext>
            </a:extLst>
          </p:cNvPr>
          <p:cNvSpPr txBox="1"/>
          <p:nvPr/>
        </p:nvSpPr>
        <p:spPr>
          <a:xfrm>
            <a:off x="2749315" y="1348420"/>
            <a:ext cx="8642941" cy="5229060"/>
          </a:xfrm>
          <a:prstGeom prst="rect">
            <a:avLst/>
          </a:prstGeom>
          <a:noFill/>
        </p:spPr>
        <p:txBody>
          <a:bodyPr wrap="square" rtlCol="0">
            <a:spAutoFit/>
          </a:bodyPr>
          <a:lstStyle/>
          <a:p>
            <a:pPr>
              <a:lnSpc>
                <a:spcPct val="120000"/>
              </a:lnSpc>
            </a:pPr>
            <a:r>
              <a:rPr lang="nl-NL" sz="2000" dirty="0" err="1">
                <a:latin typeface="Helvetica" panose="020B0604020202020204" pitchFamily="34" charset="0"/>
                <a:cs typeface="Helvetica" panose="020B0604020202020204" pitchFamily="34" charset="0"/>
              </a:rPr>
              <a:t>Mute</a:t>
            </a:r>
            <a:r>
              <a:rPr lang="nl-NL" sz="2000" dirty="0">
                <a:latin typeface="Helvetica" panose="020B0604020202020204" pitchFamily="34" charset="0"/>
                <a:cs typeface="Helvetica" panose="020B0604020202020204" pitchFamily="34" charset="0"/>
              </a:rPr>
              <a:t> je microfoon als je niet aan het woord bent.</a:t>
            </a:r>
          </a:p>
          <a:p>
            <a:pPr>
              <a:lnSpc>
                <a:spcPct val="120000"/>
              </a:lnSpc>
            </a:pPr>
            <a:endParaRPr lang="nl-NL" sz="2000" dirty="0">
              <a:latin typeface="Helvetica" panose="020B0604020202020204" pitchFamily="34" charset="0"/>
              <a:cs typeface="Helvetica" panose="020B0604020202020204" pitchFamily="34" charset="0"/>
            </a:endParaRPr>
          </a:p>
          <a:p>
            <a:pPr>
              <a:lnSpc>
                <a:spcPct val="120000"/>
              </a:lnSpc>
            </a:pPr>
            <a:r>
              <a:rPr lang="nl-NL" sz="2000" dirty="0">
                <a:latin typeface="Helvetica" panose="020B0604020202020204" pitchFamily="34" charset="0"/>
                <a:cs typeface="Helvetica" panose="020B0604020202020204" pitchFamily="34" charset="0"/>
                <a:sym typeface="Wingdings" panose="05000000000000000000" pitchFamily="2" charset="2"/>
              </a:rPr>
              <a:t>Interactief, dus doe vooral mee</a:t>
            </a:r>
          </a:p>
          <a:p>
            <a:pPr>
              <a:lnSpc>
                <a:spcPct val="120000"/>
              </a:lnSpc>
            </a:pPr>
            <a:endParaRPr lang="nl-NL" sz="2000" dirty="0">
              <a:latin typeface="Helvetica" panose="020B0604020202020204" pitchFamily="34" charset="0"/>
              <a:cs typeface="Helvetica" panose="020B0604020202020204" pitchFamily="34" charset="0"/>
              <a:sym typeface="Wingdings" panose="05000000000000000000" pitchFamily="2" charset="2"/>
            </a:endParaRPr>
          </a:p>
          <a:p>
            <a:pPr>
              <a:lnSpc>
                <a:spcPct val="120000"/>
              </a:lnSpc>
            </a:pPr>
            <a:r>
              <a:rPr lang="nl-NL" sz="2000" dirty="0">
                <a:solidFill>
                  <a:prstClr val="black"/>
                </a:solidFill>
                <a:latin typeface="Helvetica" panose="020B0604020202020204" pitchFamily="34" charset="0"/>
                <a:cs typeface="Helvetica" panose="020B0604020202020204" pitchFamily="34" charset="0"/>
              </a:rPr>
              <a:t>Zet je webcam aan als je iets wil zeggen </a:t>
            </a:r>
            <a:r>
              <a:rPr lang="nl-NL" sz="2000" i="1" dirty="0">
                <a:solidFill>
                  <a:prstClr val="black"/>
                </a:solidFill>
                <a:latin typeface="Helvetica" panose="020B0604020202020204" pitchFamily="34" charset="0"/>
                <a:cs typeface="Helvetica" panose="020B0604020202020204" pitchFamily="34" charset="0"/>
              </a:rPr>
              <a:t>(max. 20 camera’s tegelijk)</a:t>
            </a:r>
            <a:endParaRPr lang="nl-NL" sz="2000" i="1" dirty="0">
              <a:latin typeface="Helvetica" panose="020B0604020202020204" pitchFamily="34" charset="0"/>
              <a:cs typeface="Helvetica" panose="020B0604020202020204" pitchFamily="34" charset="0"/>
            </a:endParaRPr>
          </a:p>
          <a:p>
            <a:pPr>
              <a:lnSpc>
                <a:spcPct val="120000"/>
              </a:lnSpc>
            </a:pPr>
            <a:endParaRPr lang="nl-NL" sz="2000" dirty="0">
              <a:latin typeface="Helvetica" panose="020B0604020202020204" pitchFamily="34" charset="0"/>
              <a:cs typeface="Helvetica" panose="020B0604020202020204" pitchFamily="34" charset="0"/>
            </a:endParaRPr>
          </a:p>
          <a:p>
            <a:pPr>
              <a:lnSpc>
                <a:spcPct val="120000"/>
              </a:lnSpc>
            </a:pPr>
            <a:r>
              <a:rPr lang="nl-NL" sz="2000" dirty="0">
                <a:latin typeface="Helvetica" panose="020B0604020202020204" pitchFamily="34" charset="0"/>
                <a:cs typeface="Helvetica" panose="020B0604020202020204" pitchFamily="34" charset="0"/>
                <a:sym typeface="Wingdings" panose="05000000000000000000" pitchFamily="2" charset="2"/>
              </a:rPr>
              <a:t>Gebruik de chat voor (technische) vragen</a:t>
            </a:r>
          </a:p>
          <a:p>
            <a:pPr>
              <a:lnSpc>
                <a:spcPct val="120000"/>
              </a:lnSpc>
            </a:pPr>
            <a:endParaRPr lang="nl-NL" sz="2000" dirty="0">
              <a:latin typeface="Helvetica" panose="020B0604020202020204" pitchFamily="34" charset="0"/>
              <a:cs typeface="Helvetica" panose="020B0604020202020204" pitchFamily="34" charset="0"/>
              <a:sym typeface="Wingdings" panose="05000000000000000000" pitchFamily="2" charset="2"/>
            </a:endParaRPr>
          </a:p>
          <a:p>
            <a:pPr>
              <a:lnSpc>
                <a:spcPct val="120000"/>
              </a:lnSpc>
            </a:pPr>
            <a:r>
              <a:rPr lang="nl-NL" sz="2000" dirty="0">
                <a:latin typeface="Helvetica" panose="020B0604020202020204" pitchFamily="34" charset="0"/>
                <a:cs typeface="Helvetica" panose="020B0604020202020204" pitchFamily="34" charset="0"/>
              </a:rPr>
              <a:t>Als je spreekt, wees kort en bondig</a:t>
            </a:r>
          </a:p>
          <a:p>
            <a:pPr>
              <a:lnSpc>
                <a:spcPct val="120000"/>
              </a:lnSpc>
            </a:pPr>
            <a:r>
              <a:rPr lang="nl-NL" sz="2000" i="1" dirty="0">
                <a:latin typeface="Helvetica" panose="020B0604020202020204" pitchFamily="34" charset="0"/>
                <a:cs typeface="Helvetica" panose="020B0604020202020204" pitchFamily="34" charset="0"/>
              </a:rPr>
              <a:t>(dan kunnen er meer mensen aan de beurt komen </a:t>
            </a:r>
            <a:r>
              <a:rPr lang="nl-NL" sz="2000" i="1" dirty="0">
                <a:latin typeface="Helvetica" panose="020B0604020202020204" pitchFamily="34" charset="0"/>
                <a:cs typeface="Helvetica" panose="020B0604020202020204" pitchFamily="34" charset="0"/>
                <a:sym typeface="Wingdings" panose="05000000000000000000" pitchFamily="2" charset="2"/>
              </a:rPr>
              <a:t>)</a:t>
            </a:r>
          </a:p>
          <a:p>
            <a:pPr>
              <a:lnSpc>
                <a:spcPct val="120000"/>
              </a:lnSpc>
            </a:pPr>
            <a:endParaRPr lang="nl-NL" sz="2000" dirty="0">
              <a:latin typeface="Helvetica" panose="020B0604020202020204" pitchFamily="34" charset="0"/>
              <a:cs typeface="Helvetica" panose="020B0604020202020204" pitchFamily="34" charset="0"/>
              <a:sym typeface="Wingdings" panose="05000000000000000000" pitchFamily="2" charset="2"/>
            </a:endParaRPr>
          </a:p>
          <a:p>
            <a:pPr>
              <a:lnSpc>
                <a:spcPct val="120000"/>
              </a:lnSpc>
            </a:pPr>
            <a:r>
              <a:rPr lang="nl-NL" sz="2000" dirty="0">
                <a:latin typeface="Helvetica" panose="020B0604020202020204" pitchFamily="34" charset="0"/>
                <a:cs typeface="Helvetica" panose="020B0604020202020204" pitchFamily="34" charset="0"/>
                <a:sym typeface="Wingdings" panose="05000000000000000000" pitchFamily="2" charset="2"/>
              </a:rPr>
              <a:t>Sessie wordt opgenomen</a:t>
            </a:r>
          </a:p>
          <a:p>
            <a:pPr>
              <a:lnSpc>
                <a:spcPct val="120000"/>
              </a:lnSpc>
            </a:pPr>
            <a:endParaRPr lang="nl-NL" sz="2000" dirty="0">
              <a:latin typeface="Helvetica" panose="020B0604020202020204" pitchFamily="34" charset="0"/>
              <a:cs typeface="Helvetica" panose="020B0604020202020204" pitchFamily="34" charset="0"/>
              <a:sym typeface="Wingdings" panose="05000000000000000000" pitchFamily="2" charset="2"/>
            </a:endParaRPr>
          </a:p>
          <a:p>
            <a:pPr>
              <a:lnSpc>
                <a:spcPct val="120000"/>
              </a:lnSpc>
            </a:pPr>
            <a:endParaRPr lang="nl-NL" sz="2000" dirty="0">
              <a:latin typeface="Helvetica" panose="020B0604020202020204" pitchFamily="34" charset="0"/>
              <a:cs typeface="Helvetica" panose="020B0604020202020204" pitchFamily="34" charset="0"/>
            </a:endParaRPr>
          </a:p>
        </p:txBody>
      </p:sp>
      <p:sp>
        <p:nvSpPr>
          <p:cNvPr id="12" name="Tekstvak 11">
            <a:extLst>
              <a:ext uri="{FF2B5EF4-FFF2-40B4-BE49-F238E27FC236}">
                <a16:creationId xmlns:a16="http://schemas.microsoft.com/office/drawing/2014/main" id="{100310A9-4D39-403D-97F7-93F327C96454}"/>
              </a:ext>
            </a:extLst>
          </p:cNvPr>
          <p:cNvSpPr txBox="1"/>
          <p:nvPr/>
        </p:nvSpPr>
        <p:spPr>
          <a:xfrm>
            <a:off x="1742071" y="680998"/>
            <a:ext cx="7271657" cy="584775"/>
          </a:xfrm>
          <a:prstGeom prst="rect">
            <a:avLst/>
          </a:prstGeom>
          <a:noFill/>
        </p:spPr>
        <p:txBody>
          <a:bodyPr wrap="square" rtlCol="0">
            <a:spAutoFit/>
          </a:bodyPr>
          <a:lstStyle/>
          <a:p>
            <a:r>
              <a:rPr lang="nl-NL" sz="3200" b="1" dirty="0">
                <a:solidFill>
                  <a:srgbClr val="839E5A"/>
                </a:solidFill>
                <a:latin typeface="Century Gothic" panose="020B0502020202020204" pitchFamily="34" charset="0"/>
              </a:rPr>
              <a:t>Welkom! Voordat we starten:</a:t>
            </a:r>
          </a:p>
        </p:txBody>
      </p:sp>
    </p:spTree>
    <p:extLst>
      <p:ext uri="{BB962C8B-B14F-4D97-AF65-F5344CB8AC3E}">
        <p14:creationId xmlns:p14="http://schemas.microsoft.com/office/powerpoint/2010/main" val="324667492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C51A710-95E5-4BF4-BFBA-6D9460C7A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kstvak 7">
            <a:extLst>
              <a:ext uri="{FF2B5EF4-FFF2-40B4-BE49-F238E27FC236}">
                <a16:creationId xmlns:a16="http://schemas.microsoft.com/office/drawing/2014/main" id="{7C29A72B-B960-42F2-89FE-328D8EB2B8C0}"/>
              </a:ext>
            </a:extLst>
          </p:cNvPr>
          <p:cNvSpPr txBox="1"/>
          <p:nvPr/>
        </p:nvSpPr>
        <p:spPr>
          <a:xfrm>
            <a:off x="1004560" y="571138"/>
            <a:ext cx="9456796" cy="584775"/>
          </a:xfrm>
          <a:prstGeom prst="rect">
            <a:avLst/>
          </a:prstGeom>
          <a:noFill/>
        </p:spPr>
        <p:txBody>
          <a:bodyPr wrap="square" rtlCol="0">
            <a:spAutoFit/>
          </a:bodyPr>
          <a:lstStyle/>
          <a:p>
            <a:r>
              <a:rPr lang="nl-NL" sz="3200" b="1" dirty="0">
                <a:solidFill>
                  <a:srgbClr val="839E5A"/>
                </a:solidFill>
                <a:latin typeface="Century Gothic" panose="020B0502020202020204" pitchFamily="34" charset="0"/>
              </a:rPr>
              <a:t>Werkplaats Waterstof ontmoet Industrie</a:t>
            </a:r>
          </a:p>
        </p:txBody>
      </p:sp>
      <p:sp>
        <p:nvSpPr>
          <p:cNvPr id="4" name="Tekstvak 3">
            <a:extLst>
              <a:ext uri="{FF2B5EF4-FFF2-40B4-BE49-F238E27FC236}">
                <a16:creationId xmlns:a16="http://schemas.microsoft.com/office/drawing/2014/main" id="{990CC0E1-BF80-412F-B010-78E36B3FC0BD}"/>
              </a:ext>
            </a:extLst>
          </p:cNvPr>
          <p:cNvSpPr txBox="1"/>
          <p:nvPr/>
        </p:nvSpPr>
        <p:spPr>
          <a:xfrm>
            <a:off x="2143125" y="2771775"/>
            <a:ext cx="184731" cy="369332"/>
          </a:xfrm>
          <a:prstGeom prst="rect">
            <a:avLst/>
          </a:prstGeom>
          <a:noFill/>
        </p:spPr>
        <p:txBody>
          <a:bodyPr wrap="none" rtlCol="0">
            <a:spAutoFit/>
          </a:bodyPr>
          <a:lstStyle/>
          <a:p>
            <a:endParaRPr lang="nl-NL" dirty="0"/>
          </a:p>
        </p:txBody>
      </p:sp>
      <p:sp>
        <p:nvSpPr>
          <p:cNvPr id="5" name="Tekstvak 4">
            <a:extLst>
              <a:ext uri="{FF2B5EF4-FFF2-40B4-BE49-F238E27FC236}">
                <a16:creationId xmlns:a16="http://schemas.microsoft.com/office/drawing/2014/main" id="{70C9ACF5-AE14-4070-A717-DAF91DCF6755}"/>
              </a:ext>
            </a:extLst>
          </p:cNvPr>
          <p:cNvSpPr txBox="1"/>
          <p:nvPr/>
        </p:nvSpPr>
        <p:spPr>
          <a:xfrm>
            <a:off x="4343400" y="4255532"/>
            <a:ext cx="184731" cy="369332"/>
          </a:xfrm>
          <a:prstGeom prst="rect">
            <a:avLst/>
          </a:prstGeom>
          <a:noFill/>
        </p:spPr>
        <p:txBody>
          <a:bodyPr wrap="none" rtlCol="0">
            <a:spAutoFit/>
          </a:bodyPr>
          <a:lstStyle/>
          <a:p>
            <a:endParaRPr lang="nl-NL" dirty="0"/>
          </a:p>
        </p:txBody>
      </p:sp>
      <p:sp>
        <p:nvSpPr>
          <p:cNvPr id="6" name="Rectangle 3">
            <a:extLst>
              <a:ext uri="{FF2B5EF4-FFF2-40B4-BE49-F238E27FC236}">
                <a16:creationId xmlns:a16="http://schemas.microsoft.com/office/drawing/2014/main" id="{BD4A3D16-42DD-49EC-B6A8-0E1BD743CF7B}"/>
              </a:ext>
            </a:extLst>
          </p:cNvPr>
          <p:cNvSpPr>
            <a:spLocks noChangeArrowheads="1"/>
          </p:cNvSpPr>
          <p:nvPr/>
        </p:nvSpPr>
        <p:spPr bwMode="auto">
          <a:xfrm>
            <a:off x="1049484" y="1592460"/>
            <a:ext cx="498886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PROGRAMMA</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16.00 uur</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Inloop &amp; Introductie</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16.10 uur</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kumimoji="0" lang="nl-NL" altLang="nl-NL"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Circulaire Bedrijventerreinen &amp; Reststromen</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nl-NL" altLang="nl-NL" dirty="0">
                <a:latin typeface="Century Gothic" panose="020B0502020202020204" pitchFamily="34" charset="0"/>
                <a:ea typeface="Calibri" panose="020F0502020204030204" pitchFamily="34" charset="0"/>
                <a:cs typeface="Calibri" panose="020F0502020204030204" pitchFamily="34" charset="0"/>
              </a:rPr>
              <a:t>Met wie kun je samenwerken</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endPar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16.25 uur</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kumimoji="0" lang="nl-NL" altLang="nl-NL"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Circulaire Bedrijventerr</a:t>
            </a:r>
            <a:r>
              <a:rPr lang="nl-NL" altLang="nl-NL" b="1" dirty="0">
                <a:latin typeface="Century Gothic" panose="020B0502020202020204" pitchFamily="34" charset="0"/>
                <a:ea typeface="Calibri" panose="020F0502020204030204" pitchFamily="34" charset="0"/>
                <a:cs typeface="Calibri" panose="020F0502020204030204" pitchFamily="34" charset="0"/>
              </a:rPr>
              <a:t>einen &amp; Waterstof</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nl-NL" altLang="nl-NL" dirty="0">
                <a:latin typeface="Century Gothic" panose="020B0502020202020204" pitchFamily="34" charset="0"/>
                <a:ea typeface="Calibri" panose="020F0502020204030204" pitchFamily="34" charset="0"/>
                <a:cs typeface="Calibri" panose="020F0502020204030204" pitchFamily="34" charset="0"/>
              </a:rPr>
              <a:t>Waar ligt de match?</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16.40 uur</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nl-NL" altLang="nl-NL" dirty="0">
                <a:latin typeface="Century Gothic" panose="020B0502020202020204" pitchFamily="34" charset="0"/>
                <a:ea typeface="Calibri" panose="020F0502020204030204" pitchFamily="34" charset="0"/>
                <a:cs typeface="Calibri" panose="020F0502020204030204" pitchFamily="34" charset="0"/>
              </a:rPr>
              <a:t>Afsluiting</a:t>
            </a:r>
            <a:br>
              <a:rPr kumimoji="0" lang="nl-NL" altLang="nl-NL"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endParaRPr kumimoji="0" lang="nl-NL" altLang="nl-NL" b="1" i="0" u="none" strike="noStrike" cap="none" normalizeH="0" baseline="0" dirty="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120953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C51A710-95E5-4BF4-BFBA-6D9460C7A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kstvak 7">
            <a:extLst>
              <a:ext uri="{FF2B5EF4-FFF2-40B4-BE49-F238E27FC236}">
                <a16:creationId xmlns:a16="http://schemas.microsoft.com/office/drawing/2014/main" id="{7C29A72B-B960-42F2-89FE-328D8EB2B8C0}"/>
              </a:ext>
            </a:extLst>
          </p:cNvPr>
          <p:cNvSpPr txBox="1"/>
          <p:nvPr/>
        </p:nvSpPr>
        <p:spPr>
          <a:xfrm>
            <a:off x="1004560" y="571138"/>
            <a:ext cx="10273040" cy="7171194"/>
          </a:xfrm>
          <a:prstGeom prst="rect">
            <a:avLst/>
          </a:prstGeom>
          <a:noFill/>
        </p:spPr>
        <p:txBody>
          <a:bodyPr wrap="square" rtlCol="0">
            <a:spAutoFit/>
          </a:bodyPr>
          <a:lstStyle/>
          <a:p>
            <a:r>
              <a:rPr lang="nl-NL" sz="3200" b="1" dirty="0">
                <a:solidFill>
                  <a:srgbClr val="839E5A"/>
                </a:solidFill>
                <a:latin typeface="Century Gothic" panose="020B0502020202020204" pitchFamily="34" charset="0"/>
              </a:rPr>
              <a:t>Circulaire Bedrijventerreinen &amp; Reststromen</a:t>
            </a:r>
            <a:endPar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3200" dirty="0">
                <a:latin typeface="Century Gothic" panose="020B0502020202020204" pitchFamily="34" charset="0"/>
                <a:ea typeface="Calibri" panose="020F0502020204030204" pitchFamily="34" charset="0"/>
                <a:cs typeface="Calibri" panose="020F0502020204030204" pitchFamily="34" charset="0"/>
              </a:rPr>
              <a:t>Met wie kun je samenwerken?</a:t>
            </a:r>
            <a:br>
              <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endPar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3200" dirty="0">
                <a:latin typeface="Century Gothic" panose="020B0502020202020204" pitchFamily="34" charset="0"/>
                <a:ea typeface="Calibri" panose="020F0502020204030204" pitchFamily="34" charset="0"/>
                <a:cs typeface="Calibri" panose="020F0502020204030204" pitchFamily="34" charset="0"/>
              </a:rPr>
              <a:t>INDUSTRIETERREIN		    CONTACT</a:t>
            </a:r>
            <a:br>
              <a:rPr lang="nl-NL" altLang="nl-NL" sz="3200" dirty="0">
                <a:latin typeface="Century Gothic" panose="020B0502020202020204" pitchFamily="34" charset="0"/>
                <a:ea typeface="Calibri" panose="020F0502020204030204" pitchFamily="34" charset="0"/>
                <a:cs typeface="Calibri" panose="020F0502020204030204" pitchFamily="34" charset="0"/>
              </a:rPr>
            </a:br>
            <a:r>
              <a:rPr kumimoji="0" lang="nl-NL" altLang="nl-NL" sz="20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Ede - Frankeneng</a:t>
            </a:r>
            <a:br>
              <a:rPr lang="nl-NL" altLang="nl-NL" sz="2000" dirty="0">
                <a:latin typeface="Century Gothic" panose="020B0502020202020204" pitchFamily="34" charset="0"/>
                <a:ea typeface="Calibri" panose="020F0502020204030204" pitchFamily="34" charset="0"/>
                <a:cs typeface="Calibri" panose="020F0502020204030204" pitchFamily="34" charset="0"/>
              </a:rPr>
            </a:br>
            <a:r>
              <a:rPr kumimoji="0" lang="nl-NL" altLang="nl-NL" sz="20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glasve</a:t>
            </a:r>
            <a:r>
              <a:rPr lang="nl-NL" altLang="nl-NL" sz="2000" dirty="0">
                <a:latin typeface="Century Gothic" panose="020B0502020202020204" pitchFamily="34" charset="0"/>
                <a:ea typeface="Calibri" panose="020F0502020204030204" pitchFamily="34" charset="0"/>
                <a:cs typeface="Calibri" panose="020F0502020204030204" pitchFamily="34" charset="0"/>
              </a:rPr>
              <a:t>zelbeton</a:t>
            </a:r>
            <a:br>
              <a:rPr lang="nl-NL" altLang="nl-NL" sz="2000" dirty="0">
                <a:latin typeface="Century Gothic" panose="020B0502020202020204" pitchFamily="34" charset="0"/>
                <a:ea typeface="Calibri" panose="020F0502020204030204" pitchFamily="34" charset="0"/>
                <a:cs typeface="Calibri" panose="020F0502020204030204" pitchFamily="34" charset="0"/>
              </a:rPr>
            </a:br>
            <a:r>
              <a:rPr lang="nl-NL" altLang="nl-NL" sz="2000" dirty="0">
                <a:latin typeface="Century Gothic" panose="020B0502020202020204" pitchFamily="34" charset="0"/>
                <a:ea typeface="Calibri" panose="020F0502020204030204" pitchFamily="34" charset="0"/>
                <a:cs typeface="Calibri" panose="020F0502020204030204" pitchFamily="34" charset="0"/>
              </a:rPr>
              <a:t>hout</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metaal</a:t>
            </a:r>
            <a:br>
              <a:rPr lang="nl-NL" altLang="nl-NL" sz="2000" dirty="0">
                <a:latin typeface="Century Gothic" panose="020B0502020202020204" pitchFamily="34" charset="0"/>
                <a:ea typeface="Calibri" panose="020F0502020204030204" pitchFamily="34" charset="0"/>
                <a:cs typeface="Calibri" panose="020F0502020204030204" pitchFamily="34" charset="0"/>
              </a:rPr>
            </a:br>
            <a:br>
              <a:rPr lang="nl-NL" altLang="nl-NL" sz="2000" dirty="0">
                <a:latin typeface="Century Gothic" panose="020B0502020202020204" pitchFamily="34" charset="0"/>
                <a:ea typeface="Calibri" panose="020F0502020204030204" pitchFamily="34" charset="0"/>
                <a:cs typeface="Calibri" panose="020F0502020204030204" pitchFamily="34" charset="0"/>
              </a:rPr>
            </a:br>
            <a:r>
              <a:rPr lang="nl-NL" altLang="nl-NL" sz="2000" dirty="0">
                <a:latin typeface="Century Gothic" panose="020B0502020202020204" pitchFamily="34" charset="0"/>
                <a:ea typeface="Calibri" panose="020F0502020204030204" pitchFamily="34" charset="0"/>
                <a:cs typeface="Calibri" panose="020F0502020204030204" pitchFamily="34" charset="0"/>
              </a:rPr>
              <a:t>Veenendaal – Ambacht/</a:t>
            </a:r>
            <a:r>
              <a:rPr lang="nl-NL" altLang="nl-NL" sz="2000" dirty="0" err="1">
                <a:latin typeface="Century Gothic" panose="020B0502020202020204" pitchFamily="34" charset="0"/>
                <a:ea typeface="Calibri" panose="020F0502020204030204" pitchFamily="34" charset="0"/>
                <a:cs typeface="Calibri" panose="020F0502020204030204" pitchFamily="34" charset="0"/>
              </a:rPr>
              <a:t>Nijverkamp</a:t>
            </a:r>
            <a:r>
              <a:rPr lang="nl-NL" altLang="nl-NL" sz="2000" dirty="0">
                <a:latin typeface="Century Gothic" panose="020B0502020202020204" pitchFamily="34" charset="0"/>
                <a:ea typeface="Calibri" panose="020F0502020204030204" pitchFamily="34" charset="0"/>
                <a:cs typeface="Calibri" panose="020F0502020204030204" pitchFamily="34" charset="0"/>
              </a:rPr>
              <a:t> 	       BOV</a:t>
            </a:r>
            <a:br>
              <a:rPr lang="nl-NL" altLang="nl-NL" sz="2000" dirty="0">
                <a:latin typeface="Century Gothic" panose="020B0502020202020204" pitchFamily="34" charset="0"/>
                <a:ea typeface="Calibri" panose="020F0502020204030204" pitchFamily="34" charset="0"/>
                <a:cs typeface="Calibri" panose="020F0502020204030204" pitchFamily="34" charset="0"/>
              </a:rPr>
            </a:br>
            <a:r>
              <a:rPr lang="nl-NL" altLang="nl-NL" sz="2000" dirty="0">
                <a:latin typeface="Century Gothic" panose="020B0502020202020204" pitchFamily="34" charset="0"/>
                <a:ea typeface="Calibri" panose="020F0502020204030204" pitchFamily="34" charset="0"/>
                <a:cs typeface="Calibri" panose="020F0502020204030204" pitchFamily="34" charset="0"/>
              </a:rPr>
              <a:t>HDPE</a:t>
            </a:r>
            <a:br>
              <a:rPr lang="nl-NL" altLang="nl-NL" sz="2000" dirty="0">
                <a:latin typeface="Century Gothic" panose="020B0502020202020204" pitchFamily="34" charset="0"/>
                <a:ea typeface="Calibri" panose="020F0502020204030204" pitchFamily="34" charset="0"/>
                <a:cs typeface="Calibri" panose="020F0502020204030204" pitchFamily="34" charset="0"/>
              </a:rPr>
            </a:br>
            <a:r>
              <a:rPr lang="nl-NL" altLang="nl-NL" sz="2000" dirty="0">
                <a:latin typeface="Century Gothic" panose="020B0502020202020204" pitchFamily="34" charset="0"/>
                <a:ea typeface="Calibri" panose="020F0502020204030204" pitchFamily="34" charset="0"/>
                <a:cs typeface="Calibri" panose="020F0502020204030204" pitchFamily="34" charset="0"/>
              </a:rPr>
              <a:t>LDPE</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0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Veenendaal – De </a:t>
            </a:r>
            <a:r>
              <a:rPr lang="nl-NL" altLang="nl-NL" sz="2000" dirty="0" err="1">
                <a:latin typeface="Century Gothic" panose="020B0502020202020204" pitchFamily="34" charset="0"/>
                <a:ea typeface="Calibri" panose="020F0502020204030204" pitchFamily="34" charset="0"/>
                <a:cs typeface="Calibri" panose="020F0502020204030204" pitchFamily="34" charset="0"/>
              </a:rPr>
              <a:t>Companie</a:t>
            </a:r>
            <a:endParaRPr lang="nl-NL" altLang="nl-NL" sz="20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plastic kratten (</a:t>
            </a:r>
            <a:r>
              <a:rPr lang="nl-NL" altLang="nl-NL" sz="2000" dirty="0" err="1">
                <a:latin typeface="Century Gothic" panose="020B0502020202020204" pitchFamily="34" charset="0"/>
                <a:ea typeface="Calibri" panose="020F0502020204030204" pitchFamily="34" charset="0"/>
                <a:cs typeface="Calibri" panose="020F0502020204030204" pitchFamily="34" charset="0"/>
              </a:rPr>
              <a:t>HatchTech</a:t>
            </a:r>
            <a:r>
              <a:rPr lang="nl-NL" altLang="nl-NL" sz="2000" dirty="0">
                <a:latin typeface="Century Gothic" panose="020B0502020202020204" pitchFamily="34" charset="0"/>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0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0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0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sz="3200" b="1" dirty="0">
              <a:solidFill>
                <a:srgbClr val="839E5A"/>
              </a:solidFill>
              <a:latin typeface="Century Gothic" panose="020B0502020202020204" pitchFamily="34" charset="0"/>
            </a:endParaRPr>
          </a:p>
        </p:txBody>
      </p:sp>
      <p:sp>
        <p:nvSpPr>
          <p:cNvPr id="4" name="Tekstvak 3">
            <a:extLst>
              <a:ext uri="{FF2B5EF4-FFF2-40B4-BE49-F238E27FC236}">
                <a16:creationId xmlns:a16="http://schemas.microsoft.com/office/drawing/2014/main" id="{990CC0E1-BF80-412F-B010-78E36B3FC0BD}"/>
              </a:ext>
            </a:extLst>
          </p:cNvPr>
          <p:cNvSpPr txBox="1"/>
          <p:nvPr/>
        </p:nvSpPr>
        <p:spPr>
          <a:xfrm>
            <a:off x="2143125" y="2771775"/>
            <a:ext cx="184731" cy="369332"/>
          </a:xfrm>
          <a:prstGeom prst="rect">
            <a:avLst/>
          </a:prstGeom>
          <a:noFill/>
        </p:spPr>
        <p:txBody>
          <a:bodyPr wrap="none" rtlCol="0">
            <a:spAutoFit/>
          </a:bodyPr>
          <a:lstStyle/>
          <a:p>
            <a:endParaRPr lang="nl-NL" dirty="0"/>
          </a:p>
        </p:txBody>
      </p:sp>
      <p:sp>
        <p:nvSpPr>
          <p:cNvPr id="5" name="Tekstvak 4">
            <a:extLst>
              <a:ext uri="{FF2B5EF4-FFF2-40B4-BE49-F238E27FC236}">
                <a16:creationId xmlns:a16="http://schemas.microsoft.com/office/drawing/2014/main" id="{70C9ACF5-AE14-4070-A717-DAF91DCF6755}"/>
              </a:ext>
            </a:extLst>
          </p:cNvPr>
          <p:cNvSpPr txBox="1"/>
          <p:nvPr/>
        </p:nvSpPr>
        <p:spPr>
          <a:xfrm>
            <a:off x="4343400" y="4255532"/>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71440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C51A710-95E5-4BF4-BFBA-6D9460C7A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kstvak 7">
            <a:extLst>
              <a:ext uri="{FF2B5EF4-FFF2-40B4-BE49-F238E27FC236}">
                <a16:creationId xmlns:a16="http://schemas.microsoft.com/office/drawing/2014/main" id="{7C29A72B-B960-42F2-89FE-328D8EB2B8C0}"/>
              </a:ext>
            </a:extLst>
          </p:cNvPr>
          <p:cNvSpPr txBox="1"/>
          <p:nvPr/>
        </p:nvSpPr>
        <p:spPr>
          <a:xfrm>
            <a:off x="1004560" y="571138"/>
            <a:ext cx="10273040" cy="2985433"/>
          </a:xfrm>
          <a:prstGeom prst="rect">
            <a:avLst/>
          </a:prstGeom>
          <a:noFill/>
        </p:spPr>
        <p:txBody>
          <a:bodyPr wrap="square" rtlCol="0">
            <a:spAutoFit/>
          </a:bodyPr>
          <a:lstStyle/>
          <a:p>
            <a:r>
              <a:rPr lang="nl-NL" sz="3200" b="1" dirty="0">
                <a:solidFill>
                  <a:srgbClr val="839E5A"/>
                </a:solidFill>
                <a:latin typeface="Century Gothic" panose="020B0502020202020204" pitchFamily="34" charset="0"/>
              </a:rPr>
              <a:t>Circulaire Bedrijventerreinen &amp; Waterstof</a:t>
            </a:r>
            <a:endPar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3200" dirty="0">
                <a:latin typeface="Century Gothic" panose="020B0502020202020204" pitchFamily="34" charset="0"/>
                <a:ea typeface="Calibri" panose="020F0502020204030204" pitchFamily="34" charset="0"/>
                <a:cs typeface="Calibri" panose="020F0502020204030204" pitchFamily="34" charset="0"/>
              </a:rPr>
              <a:t>Waar ligt de match?</a:t>
            </a:r>
            <a:br>
              <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endPar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0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0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000" dirty="0">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sz="3200" b="1" dirty="0">
              <a:solidFill>
                <a:srgbClr val="839E5A"/>
              </a:solidFill>
              <a:latin typeface="Century Gothic" panose="020B0502020202020204" pitchFamily="34" charset="0"/>
            </a:endParaRPr>
          </a:p>
        </p:txBody>
      </p:sp>
      <p:sp>
        <p:nvSpPr>
          <p:cNvPr id="4" name="Tekstvak 3">
            <a:extLst>
              <a:ext uri="{FF2B5EF4-FFF2-40B4-BE49-F238E27FC236}">
                <a16:creationId xmlns:a16="http://schemas.microsoft.com/office/drawing/2014/main" id="{990CC0E1-BF80-412F-B010-78E36B3FC0BD}"/>
              </a:ext>
            </a:extLst>
          </p:cNvPr>
          <p:cNvSpPr txBox="1"/>
          <p:nvPr/>
        </p:nvSpPr>
        <p:spPr>
          <a:xfrm>
            <a:off x="2143125" y="2771775"/>
            <a:ext cx="184731" cy="369332"/>
          </a:xfrm>
          <a:prstGeom prst="rect">
            <a:avLst/>
          </a:prstGeom>
          <a:noFill/>
        </p:spPr>
        <p:txBody>
          <a:bodyPr wrap="none" rtlCol="0">
            <a:spAutoFit/>
          </a:bodyPr>
          <a:lstStyle/>
          <a:p>
            <a:endParaRPr lang="nl-NL" dirty="0"/>
          </a:p>
        </p:txBody>
      </p:sp>
      <p:sp>
        <p:nvSpPr>
          <p:cNvPr id="5" name="Tekstvak 4">
            <a:extLst>
              <a:ext uri="{FF2B5EF4-FFF2-40B4-BE49-F238E27FC236}">
                <a16:creationId xmlns:a16="http://schemas.microsoft.com/office/drawing/2014/main" id="{70C9ACF5-AE14-4070-A717-DAF91DCF6755}"/>
              </a:ext>
            </a:extLst>
          </p:cNvPr>
          <p:cNvSpPr txBox="1"/>
          <p:nvPr/>
        </p:nvSpPr>
        <p:spPr>
          <a:xfrm>
            <a:off x="4343400" y="4255532"/>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568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E6C2-F67F-4455-BA77-80E475F31CD6}"/>
              </a:ext>
            </a:extLst>
          </p:cNvPr>
          <p:cNvSpPr>
            <a:spLocks noGrp="1"/>
          </p:cNvSpPr>
          <p:nvPr>
            <p:ph type="title"/>
          </p:nvPr>
        </p:nvSpPr>
        <p:spPr>
          <a:xfrm>
            <a:off x="838200" y="415962"/>
            <a:ext cx="10515600" cy="1325563"/>
          </a:xfrm>
        </p:spPr>
        <p:txBody>
          <a:bodyPr/>
          <a:lstStyle/>
          <a:p>
            <a:pPr algn="ctr"/>
            <a:r>
              <a:rPr lang="en-US" b="1" dirty="0" err="1">
                <a:solidFill>
                  <a:srgbClr val="F57F20"/>
                </a:solidFill>
              </a:rPr>
              <a:t>Introductie</a:t>
            </a:r>
            <a:endParaRPr lang="en-US" b="1" dirty="0">
              <a:solidFill>
                <a:srgbClr val="F57F20"/>
              </a:solidFill>
            </a:endParaRPr>
          </a:p>
        </p:txBody>
      </p:sp>
      <p:sp>
        <p:nvSpPr>
          <p:cNvPr id="4" name="TextBox 3">
            <a:extLst>
              <a:ext uri="{FF2B5EF4-FFF2-40B4-BE49-F238E27FC236}">
                <a16:creationId xmlns:a16="http://schemas.microsoft.com/office/drawing/2014/main" id="{245FDD4A-269E-4A95-98BE-D0E7AB26283E}"/>
              </a:ext>
            </a:extLst>
          </p:cNvPr>
          <p:cNvSpPr txBox="1"/>
          <p:nvPr/>
        </p:nvSpPr>
        <p:spPr>
          <a:xfrm>
            <a:off x="1038999" y="2151362"/>
            <a:ext cx="6863761" cy="406694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049"/>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3049"/>
                </a:solidFill>
                <a:effectLst/>
                <a:uLnTx/>
                <a:uFillTx/>
                <a:latin typeface="Calibri" panose="020F0502020204030204"/>
                <a:ea typeface="+mn-ea"/>
                <a:cs typeface="+mn-cs"/>
              </a:rPr>
              <a:t>Energietransitie</a:t>
            </a:r>
            <a:endParaRPr kumimoji="0" lang="en-US" sz="2800" b="1" i="0" u="none" strike="noStrike" kern="1200" cap="none" spc="0" normalizeH="0" baseline="0" noProof="0" dirty="0">
              <a:ln>
                <a:noFill/>
              </a:ln>
              <a:solidFill>
                <a:srgbClr val="003049"/>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049"/>
              </a:solidFill>
              <a:effectLst/>
              <a:uLnTx/>
              <a:uFillTx/>
              <a:latin typeface="Calibri" panose="020F0502020204030204"/>
              <a:ea typeface="+mn-ea"/>
              <a:cs typeface="Calibri"/>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mn-cs"/>
              </a:rPr>
              <a:t>Energie</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mn-cs"/>
              </a:rPr>
              <a:t>vraag</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mn-cs"/>
              </a:rPr>
              <a:t>en</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mn-cs"/>
              </a:rPr>
              <a:t>aanbod</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mn-cs"/>
              </a:rPr>
              <a:t> in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mn-cs"/>
              </a:rPr>
              <a:t>onbalans</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mn-cs"/>
              </a:rPr>
              <a:t>bij</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mn-cs"/>
              </a:rPr>
              <a:t> wind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mn-cs"/>
              </a:rPr>
              <a:t>en</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mn-cs"/>
              </a:rPr>
              <a:t>zon</a:t>
            </a:r>
            <a:endPar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rPr>
              <a:t>Waterstof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Calibri" panose="020F0502020204030204"/>
              </a:rPr>
              <a:t>gezien</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Calibri" panose="020F0502020204030204"/>
              </a:rPr>
              <a:t>als</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Calibri" panose="020F0502020204030204"/>
              </a:rPr>
              <a:t>drager</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rPr>
              <a:t> die het gat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Calibri" panose="020F0502020204030204"/>
              </a:rPr>
              <a:t>opvult</a:t>
            </a:r>
            <a:endPar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Calibri" panose="020F0502020204030204"/>
              </a:rPr>
              <a:t>Toepassing</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Calibri" panose="020F0502020204030204"/>
              </a:rPr>
              <a:t>voor</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rPr>
              <a:t> </a:t>
            </a: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Calibri" panose="020F0502020204030204"/>
              </a:rPr>
              <a:t>mobiliteit</a:t>
            </a:r>
            <a:r>
              <a:rPr lang="en-US" sz="2400" dirty="0">
                <a:solidFill>
                  <a:srgbClr val="023049"/>
                </a:solidFill>
                <a:latin typeface="Calibri" panose="020F0502020204030204"/>
                <a:cs typeface="Calibri" panose="020F0502020204030204"/>
              </a:rPr>
              <a:t>, </a:t>
            </a:r>
            <a:r>
              <a:rPr lang="en-US" sz="2400" dirty="0" err="1">
                <a:solidFill>
                  <a:srgbClr val="023049"/>
                </a:solidFill>
                <a:latin typeface="Calibri" panose="020F0502020204030204"/>
                <a:cs typeface="Calibri" panose="020F0502020204030204"/>
              </a:rPr>
              <a:t>zwaar</a:t>
            </a:r>
            <a:r>
              <a:rPr lang="en-US" sz="2400" dirty="0">
                <a:solidFill>
                  <a:srgbClr val="023049"/>
                </a:solidFill>
                <a:latin typeface="Calibri" panose="020F0502020204030204"/>
                <a:cs typeface="Calibri" panose="020F0502020204030204"/>
              </a:rPr>
              <a:t> transport </a:t>
            </a:r>
            <a:r>
              <a:rPr lang="en-US" sz="2400" dirty="0" err="1">
                <a:solidFill>
                  <a:srgbClr val="023049"/>
                </a:solidFill>
                <a:latin typeface="Calibri" panose="020F0502020204030204"/>
                <a:cs typeface="Calibri" panose="020F0502020204030204"/>
              </a:rPr>
              <a:t>nog</a:t>
            </a:r>
            <a:r>
              <a:rPr lang="en-US" sz="2400" dirty="0">
                <a:solidFill>
                  <a:srgbClr val="023049"/>
                </a:solidFill>
                <a:latin typeface="Calibri" panose="020F0502020204030204"/>
                <a:cs typeface="Calibri" panose="020F0502020204030204"/>
              </a:rPr>
              <a:t> </a:t>
            </a:r>
            <a:r>
              <a:rPr lang="en-US" sz="2400" dirty="0" err="1">
                <a:solidFill>
                  <a:srgbClr val="023049"/>
                </a:solidFill>
                <a:latin typeface="Calibri" panose="020F0502020204030204"/>
                <a:cs typeface="Calibri" panose="020F0502020204030204"/>
              </a:rPr>
              <a:t>beperkt</a:t>
            </a:r>
            <a:endPar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endParaRPr>
          </a:p>
          <a:p>
            <a:pPr marL="285750" marR="0" lvl="0" indent="-285750" algn="l" defTabSz="914400" rtl="0" eaLnBrk="1" fontAlgn="auto" latinLnBrk="0" hangingPunct="1">
              <a:lnSpc>
                <a:spcPct val="150000"/>
              </a:lnSpc>
              <a:spcBef>
                <a:spcPts val="0"/>
              </a:spcBef>
              <a:spcAft>
                <a:spcPts val="0"/>
              </a:spcAft>
              <a:buClrTx/>
              <a:buSzTx/>
              <a:buFont typeface="Arial"/>
              <a:buChar char="•"/>
              <a:tabLst/>
              <a:defRPr/>
            </a:pPr>
            <a:r>
              <a:rPr kumimoji="0" lang="en-US" sz="2400" b="0" i="0" u="none" strike="noStrike" kern="1200" cap="none" spc="0" normalizeH="0" baseline="0" noProof="0" dirty="0" err="1">
                <a:ln>
                  <a:noFill/>
                </a:ln>
                <a:solidFill>
                  <a:srgbClr val="023049"/>
                </a:solidFill>
                <a:effectLst/>
                <a:uLnTx/>
                <a:uFillTx/>
                <a:latin typeface="Calibri" panose="020F0502020204030204"/>
                <a:ea typeface="+mn-ea"/>
                <a:cs typeface="Calibri" panose="020F0502020204030204"/>
              </a:rPr>
              <a:t>Werkplaats</a:t>
            </a:r>
            <a:r>
              <a:rPr kumimoji="0" lang="en-US" sz="2400" b="0" i="0" u="none" strike="noStrike" kern="1200" cap="none" spc="0" normalizeH="0" baseline="0" noProof="0" dirty="0">
                <a:ln>
                  <a:noFill/>
                </a:ln>
                <a:solidFill>
                  <a:srgbClr val="023049"/>
                </a:solidFill>
                <a:effectLst/>
                <a:uLnTx/>
                <a:uFillTx/>
                <a:latin typeface="Calibri" panose="020F0502020204030204"/>
                <a:ea typeface="+mn-ea"/>
                <a:cs typeface="Calibri" panose="020F0502020204030204"/>
              </a:rPr>
              <a:t> Waterstof</a:t>
            </a:r>
          </a:p>
        </p:txBody>
      </p:sp>
      <p:pic>
        <p:nvPicPr>
          <p:cNvPr id="5" name="Picture 5" descr="Chart, bubble chart&#10;&#10;Description automatically generated">
            <a:extLst>
              <a:ext uri="{FF2B5EF4-FFF2-40B4-BE49-F238E27FC236}">
                <a16:creationId xmlns:a16="http://schemas.microsoft.com/office/drawing/2014/main" id="{A29E052E-F46D-4C46-884D-66815ED99F59}"/>
              </a:ext>
            </a:extLst>
          </p:cNvPr>
          <p:cNvPicPr>
            <a:picLocks noChangeAspect="1"/>
          </p:cNvPicPr>
          <p:nvPr/>
        </p:nvPicPr>
        <p:blipFill>
          <a:blip r:embed="rId2"/>
          <a:stretch>
            <a:fillRect/>
          </a:stretch>
        </p:blipFill>
        <p:spPr>
          <a:xfrm>
            <a:off x="8239874" y="2650195"/>
            <a:ext cx="3951174" cy="4208757"/>
          </a:xfrm>
          <a:prstGeom prst="rect">
            <a:avLst/>
          </a:prstGeom>
        </p:spPr>
      </p:pic>
      <p:sp>
        <p:nvSpPr>
          <p:cNvPr id="6" name="TextBox 5">
            <a:extLst>
              <a:ext uri="{FF2B5EF4-FFF2-40B4-BE49-F238E27FC236}">
                <a16:creationId xmlns:a16="http://schemas.microsoft.com/office/drawing/2014/main" id="{86D23D24-6112-47A8-90D0-D42B98E23B3F}"/>
              </a:ext>
            </a:extLst>
          </p:cNvPr>
          <p:cNvSpPr txBox="1"/>
          <p:nvPr/>
        </p:nvSpPr>
        <p:spPr>
          <a:xfrm>
            <a:off x="8239874" y="263773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B050"/>
                </a:solidFill>
                <a:effectLst/>
                <a:uLnTx/>
                <a:uFillTx/>
                <a:latin typeface="Calibri" panose="020F0502020204030204"/>
                <a:ea typeface="+mn-ea"/>
                <a:cs typeface="+mn-cs"/>
              </a:rPr>
              <a:t>Existing</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and </a:t>
            </a: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planned</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H</a:t>
            </a:r>
            <a:r>
              <a:rPr kumimoji="0" lang="en-GB" sz="1800" b="0" i="0" u="none" strike="noStrike" kern="1200" cap="none" spc="0" normalizeH="0" baseline="-25000" noProof="0">
                <a:ln>
                  <a:noFill/>
                </a:ln>
                <a:solidFill>
                  <a:prstClr val="black"/>
                </a:solidFill>
                <a:effectLst/>
                <a:uLnTx/>
                <a:uFillTx/>
                <a:latin typeface="Calibri" panose="020F0502020204030204"/>
                <a:ea typeface="+mn-ea"/>
                <a:cs typeface="+mn-cs"/>
              </a:rPr>
              <a:t>2</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filling points</a:t>
            </a:r>
          </a:p>
        </p:txBody>
      </p:sp>
      <p:pic>
        <p:nvPicPr>
          <p:cNvPr id="13" name="Picture 13">
            <a:extLst>
              <a:ext uri="{FF2B5EF4-FFF2-40B4-BE49-F238E27FC236}">
                <a16:creationId xmlns:a16="http://schemas.microsoft.com/office/drawing/2014/main" id="{B7A188E1-3DC6-4C69-86D2-2922320C3569}"/>
              </a:ext>
            </a:extLst>
          </p:cNvPr>
          <p:cNvPicPr>
            <a:picLocks noChangeAspect="1"/>
          </p:cNvPicPr>
          <p:nvPr/>
        </p:nvPicPr>
        <p:blipFill>
          <a:blip r:embed="rId3"/>
          <a:stretch>
            <a:fillRect/>
          </a:stretch>
        </p:blipFill>
        <p:spPr>
          <a:xfrm>
            <a:off x="1095841" y="2223697"/>
            <a:ext cx="540632" cy="540632"/>
          </a:xfrm>
          <a:prstGeom prst="rect">
            <a:avLst/>
          </a:prstGeom>
        </p:spPr>
      </p:pic>
    </p:spTree>
    <p:extLst>
      <p:ext uri="{BB962C8B-B14F-4D97-AF65-F5344CB8AC3E}">
        <p14:creationId xmlns:p14="http://schemas.microsoft.com/office/powerpoint/2010/main" val="366825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9F4C-DA8A-4C0A-99BD-F405BD8851F4}"/>
              </a:ext>
            </a:extLst>
          </p:cNvPr>
          <p:cNvSpPr>
            <a:spLocks noGrp="1"/>
          </p:cNvSpPr>
          <p:nvPr>
            <p:ph type="title"/>
          </p:nvPr>
        </p:nvSpPr>
        <p:spPr/>
        <p:txBody>
          <a:bodyPr/>
          <a:lstStyle/>
          <a:p>
            <a:r>
              <a:rPr lang="en-US" b="1">
                <a:solidFill>
                  <a:srgbClr val="F57F20"/>
                </a:solidFill>
              </a:rPr>
              <a:t>Results </a:t>
            </a:r>
          </a:p>
        </p:txBody>
      </p:sp>
      <p:pic>
        <p:nvPicPr>
          <p:cNvPr id="8" name="Afbeelding 7">
            <a:extLst>
              <a:ext uri="{FF2B5EF4-FFF2-40B4-BE49-F238E27FC236}">
                <a16:creationId xmlns:a16="http://schemas.microsoft.com/office/drawing/2014/main" id="{F7B6AD13-896B-4871-9B1D-E67C9B950B41}"/>
              </a:ext>
            </a:extLst>
          </p:cNvPr>
          <p:cNvPicPr>
            <a:picLocks noChangeAspect="1"/>
          </p:cNvPicPr>
          <p:nvPr/>
        </p:nvPicPr>
        <p:blipFill rotWithShape="1">
          <a:blip r:embed="rId2"/>
          <a:srcRect r="4525"/>
          <a:stretch/>
        </p:blipFill>
        <p:spPr>
          <a:xfrm>
            <a:off x="5017994" y="-2628"/>
            <a:ext cx="7174006" cy="6860628"/>
          </a:xfrm>
          <a:prstGeom prst="rect">
            <a:avLst/>
          </a:prstGeom>
        </p:spPr>
      </p:pic>
      <p:pic>
        <p:nvPicPr>
          <p:cNvPr id="6" name="Picture 6" descr="Chart, bar chart, histogram&#10;&#10;Description automatically generated">
            <a:extLst>
              <a:ext uri="{FF2B5EF4-FFF2-40B4-BE49-F238E27FC236}">
                <a16:creationId xmlns:a16="http://schemas.microsoft.com/office/drawing/2014/main" id="{3A52BE5B-C865-4E75-A18B-596A86D94044}"/>
              </a:ext>
            </a:extLst>
          </p:cNvPr>
          <p:cNvPicPr>
            <a:picLocks noChangeAspect="1"/>
          </p:cNvPicPr>
          <p:nvPr/>
        </p:nvPicPr>
        <p:blipFill>
          <a:blip r:embed="rId3"/>
          <a:stretch>
            <a:fillRect/>
          </a:stretch>
        </p:blipFill>
        <p:spPr>
          <a:xfrm>
            <a:off x="247650" y="2009119"/>
            <a:ext cx="5589494" cy="4399233"/>
          </a:xfrm>
          <a:prstGeom prst="rect">
            <a:avLst/>
          </a:prstGeom>
          <a:ln>
            <a:solidFill>
              <a:srgbClr val="003049"/>
            </a:solidFill>
          </a:ln>
        </p:spPr>
      </p:pic>
      <p:graphicFrame>
        <p:nvGraphicFramePr>
          <p:cNvPr id="11" name="Tabel 10">
            <a:extLst>
              <a:ext uri="{FF2B5EF4-FFF2-40B4-BE49-F238E27FC236}">
                <a16:creationId xmlns:a16="http://schemas.microsoft.com/office/drawing/2014/main" id="{4523291D-A896-4C72-AF32-41E2E193BCFD}"/>
              </a:ext>
            </a:extLst>
          </p:cNvPr>
          <p:cNvGraphicFramePr>
            <a:graphicFrameLocks noGrp="1"/>
          </p:cNvGraphicFramePr>
          <p:nvPr/>
        </p:nvGraphicFramePr>
        <p:xfrm>
          <a:off x="10094720" y="5064125"/>
          <a:ext cx="2016000" cy="1773555"/>
        </p:xfrm>
        <a:graphic>
          <a:graphicData uri="http://schemas.openxmlformats.org/drawingml/2006/table">
            <a:tbl>
              <a:tblPr/>
              <a:tblGrid>
                <a:gridCol w="720000">
                  <a:extLst>
                    <a:ext uri="{9D8B030D-6E8A-4147-A177-3AD203B41FA5}">
                      <a16:colId xmlns:a16="http://schemas.microsoft.com/office/drawing/2014/main" val="4098262680"/>
                    </a:ext>
                  </a:extLst>
                </a:gridCol>
                <a:gridCol w="1296000">
                  <a:extLst>
                    <a:ext uri="{9D8B030D-6E8A-4147-A177-3AD203B41FA5}">
                      <a16:colId xmlns:a16="http://schemas.microsoft.com/office/drawing/2014/main" val="1695294996"/>
                    </a:ext>
                  </a:extLst>
                </a:gridCol>
              </a:tblGrid>
              <a:tr h="205990">
                <a:tc gridSpan="2">
                  <a:txBody>
                    <a:bodyPr/>
                    <a:lstStyle/>
                    <a:p>
                      <a:pPr algn="ctr" fontAlgn="b"/>
                      <a:r>
                        <a:rPr lang="en-US" sz="1400" b="1" i="0" u="none" strike="noStrike" noProof="0">
                          <a:solidFill>
                            <a:srgbClr val="000000"/>
                          </a:solidFill>
                          <a:effectLst/>
                          <a:latin typeface="Calibri"/>
                        </a:rPr>
                        <a:t>Legend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hMerge="1">
                  <a:txBody>
                    <a:bodyPr/>
                    <a:lstStyle/>
                    <a:p>
                      <a:endParaRPr lang="en-GB"/>
                    </a:p>
                  </a:txBody>
                  <a:tcPr/>
                </a:tc>
                <a:extLst>
                  <a:ext uri="{0D108BD9-81ED-4DB2-BD59-A6C34878D82A}">
                    <a16:rowId xmlns:a16="http://schemas.microsoft.com/office/drawing/2014/main" val="2362922105"/>
                  </a:ext>
                </a:extLst>
              </a:tr>
              <a:tr h="205990">
                <a:tc>
                  <a:txBody>
                    <a:bodyPr/>
                    <a:lstStyle/>
                    <a:p>
                      <a:pPr algn="ctr" fontAlgn="b"/>
                      <a:r>
                        <a:rPr lang="en-US" sz="1400" b="1" i="0" u="none" strike="noStrike" noProof="0">
                          <a:solidFill>
                            <a:srgbClr val="000000"/>
                          </a:solidFill>
                          <a:effectLst/>
                          <a:latin typeface="Calibri"/>
                        </a:rPr>
                        <a:t>Color</a:t>
                      </a:r>
                      <a:endParaRPr lang="en-US" sz="1400" b="1" i="0" u="none" strike="noStrike" noProof="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400" b="1" i="0" u="none" strike="noStrike" noProof="0" dirty="0">
                          <a:solidFill>
                            <a:srgbClr val="000000"/>
                          </a:solidFill>
                          <a:effectLst/>
                          <a:latin typeface="Calibri"/>
                        </a:rPr>
                        <a:t>Meaning</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011562092"/>
                  </a:ext>
                </a:extLst>
              </a:tr>
              <a:tr h="205990">
                <a:tc>
                  <a:txBody>
                    <a:bodyPr/>
                    <a:lstStyle/>
                    <a:p>
                      <a:pPr algn="l" fontAlgn="b"/>
                      <a:endParaRPr lang="en-US" sz="1400" b="0" i="0" u="none" strike="noStrike" noProof="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400" b="0" i="0" u="none" strike="noStrike" noProof="0">
                          <a:solidFill>
                            <a:srgbClr val="000000"/>
                          </a:solidFill>
                          <a:effectLst/>
                          <a:latin typeface="Calibri"/>
                        </a:rPr>
                        <a:t>Not</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34254694"/>
                  </a:ext>
                </a:extLst>
              </a:tr>
              <a:tr h="205990">
                <a:tc>
                  <a:txBody>
                    <a:bodyPr/>
                    <a:lstStyle/>
                    <a:p>
                      <a:pPr algn="l" fontAlgn="b"/>
                      <a:endParaRPr lang="en-US" sz="1400" b="0" i="0" u="none" strike="noStrike" noProof="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7F6000"/>
                    </a:solidFill>
                  </a:tcPr>
                </a:tc>
                <a:tc>
                  <a:txBody>
                    <a:bodyPr/>
                    <a:lstStyle/>
                    <a:p>
                      <a:pPr algn="l" fontAlgn="b"/>
                      <a:r>
                        <a:rPr lang="en-US" sz="1400" b="0" i="0" u="none" strike="noStrike" noProof="0">
                          <a:solidFill>
                            <a:srgbClr val="000000"/>
                          </a:solidFill>
                          <a:effectLst/>
                          <a:latin typeface="Calibri"/>
                        </a:rPr>
                        <a:t>Unlikely</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709042434"/>
                  </a:ext>
                </a:extLst>
              </a:tr>
              <a:tr h="205990">
                <a:tc>
                  <a:txBody>
                    <a:bodyPr/>
                    <a:lstStyle/>
                    <a:p>
                      <a:pPr algn="l" fontAlgn="b"/>
                      <a:endParaRPr lang="en-US" sz="1400" b="0" i="0" u="none" strike="noStrike" noProof="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00FF00"/>
                    </a:solidFill>
                  </a:tcPr>
                </a:tc>
                <a:tc>
                  <a:txBody>
                    <a:bodyPr/>
                    <a:lstStyle/>
                    <a:p>
                      <a:pPr algn="l" fontAlgn="b"/>
                      <a:r>
                        <a:rPr lang="en-US" sz="1400" b="0" i="0" u="none" strike="noStrike" noProof="0">
                          <a:solidFill>
                            <a:srgbClr val="000000"/>
                          </a:solidFill>
                          <a:effectLst/>
                          <a:latin typeface="Calibri"/>
                        </a:rPr>
                        <a:t>Perhaps</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057027336"/>
                  </a:ext>
                </a:extLst>
              </a:tr>
              <a:tr h="205990">
                <a:tc>
                  <a:txBody>
                    <a:bodyPr/>
                    <a:lstStyle/>
                    <a:p>
                      <a:pPr algn="l" fontAlgn="b"/>
                      <a:endParaRPr lang="en-US" sz="1400" b="0" i="0" u="none" strike="noStrike" noProof="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6AA84F"/>
                    </a:solidFill>
                  </a:tcPr>
                </a:tc>
                <a:tc>
                  <a:txBody>
                    <a:bodyPr/>
                    <a:lstStyle/>
                    <a:p>
                      <a:pPr algn="l" fontAlgn="b"/>
                      <a:r>
                        <a:rPr lang="en-US" sz="1400" b="0" i="0" u="none" strike="noStrike" noProof="0">
                          <a:solidFill>
                            <a:srgbClr val="000000"/>
                          </a:solidFill>
                          <a:effectLst/>
                          <a:latin typeface="Calibri"/>
                        </a:rPr>
                        <a:t>Probably</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858751938"/>
                  </a:ext>
                </a:extLst>
              </a:tr>
              <a:tr h="396000">
                <a:tc>
                  <a:txBody>
                    <a:bodyPr/>
                    <a:lstStyle/>
                    <a:p>
                      <a:pPr algn="l" fontAlgn="b"/>
                      <a:endParaRPr lang="en-US" sz="1400" b="0" i="0" u="none" strike="noStrike" noProof="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274E13"/>
                    </a:solidFill>
                  </a:tcPr>
                </a:tc>
                <a:tc>
                  <a:txBody>
                    <a:bodyPr/>
                    <a:lstStyle/>
                    <a:p>
                      <a:pPr algn="l" fontAlgn="b"/>
                      <a:r>
                        <a:rPr lang="en-US" sz="1400" b="0" i="0" u="none" strike="noStrike" noProof="0" dirty="0">
                          <a:solidFill>
                            <a:srgbClr val="000000"/>
                          </a:solidFill>
                          <a:effectLst/>
                          <a:latin typeface="Calibri"/>
                        </a:rPr>
                        <a:t>There are already concrete plans</a:t>
                      </a:r>
                    </a:p>
                  </a:txBody>
                  <a:tcPr marL="9525" marR="9525" marT="9525"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9440375"/>
                  </a:ext>
                </a:extLst>
              </a:tr>
            </a:tbl>
          </a:graphicData>
        </a:graphic>
      </p:graphicFrame>
    </p:spTree>
    <p:extLst>
      <p:ext uri="{BB962C8B-B14F-4D97-AF65-F5344CB8AC3E}">
        <p14:creationId xmlns:p14="http://schemas.microsoft.com/office/powerpoint/2010/main" val="285505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E6C2-F67F-4455-BA77-80E475F31CD6}"/>
              </a:ext>
            </a:extLst>
          </p:cNvPr>
          <p:cNvSpPr>
            <a:spLocks noGrp="1"/>
          </p:cNvSpPr>
          <p:nvPr>
            <p:ph type="title"/>
          </p:nvPr>
        </p:nvSpPr>
        <p:spPr/>
        <p:txBody>
          <a:bodyPr/>
          <a:lstStyle/>
          <a:p>
            <a:pPr algn="ctr"/>
            <a:r>
              <a:rPr lang="en-US" b="1">
                <a:solidFill>
                  <a:srgbClr val="F57F20"/>
                </a:solidFill>
              </a:rPr>
              <a:t>Results </a:t>
            </a:r>
          </a:p>
        </p:txBody>
      </p:sp>
      <p:sp>
        <p:nvSpPr>
          <p:cNvPr id="7" name="Content Placeholder 6">
            <a:extLst>
              <a:ext uri="{FF2B5EF4-FFF2-40B4-BE49-F238E27FC236}">
                <a16:creationId xmlns:a16="http://schemas.microsoft.com/office/drawing/2014/main" id="{8FFB9741-696D-4218-B6FE-E3524C65F859}"/>
              </a:ext>
            </a:extLst>
          </p:cNvPr>
          <p:cNvSpPr>
            <a:spLocks noGrp="1"/>
          </p:cNvSpPr>
          <p:nvPr>
            <p:ph idx="1"/>
          </p:nvPr>
        </p:nvSpPr>
        <p:spPr>
          <a:xfrm>
            <a:off x="3130396" y="1830852"/>
            <a:ext cx="2140728" cy="369884"/>
          </a:xfrm>
        </p:spPr>
        <p:txBody>
          <a:bodyPr>
            <a:normAutofit fontScale="25000" lnSpcReduction="20000"/>
          </a:bodyPr>
          <a:lstStyle/>
          <a:p>
            <a:pPr marL="0" indent="0">
              <a:buNone/>
            </a:pPr>
            <a:r>
              <a:rPr lang="en-US" sz="9600" b="1" dirty="0">
                <a:solidFill>
                  <a:srgbClr val="003049"/>
                </a:solidFill>
              </a:rPr>
              <a:t>Green energy </a:t>
            </a:r>
            <a:r>
              <a:rPr lang="en-US" b="1" dirty="0">
                <a:solidFill>
                  <a:srgbClr val="003049"/>
                </a:solidFill>
              </a:rPr>
              <a:t>	</a:t>
            </a:r>
          </a:p>
        </p:txBody>
      </p:sp>
      <p:pic>
        <p:nvPicPr>
          <p:cNvPr id="7170" name="Picture 2" descr="green energy Icon 1232065">
            <a:extLst>
              <a:ext uri="{FF2B5EF4-FFF2-40B4-BE49-F238E27FC236}">
                <a16:creationId xmlns:a16="http://schemas.microsoft.com/office/drawing/2014/main" id="{E973B319-5EB8-48EE-B7FB-86AE79D3B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14" y="1542132"/>
            <a:ext cx="806093" cy="80609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ater Fuel Car Icon 747749">
            <a:extLst>
              <a:ext uri="{FF2B5EF4-FFF2-40B4-BE49-F238E27FC236}">
                <a16:creationId xmlns:a16="http://schemas.microsoft.com/office/drawing/2014/main" id="{4666879E-D9F9-41DD-84C9-2FC9419265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048" y="1560093"/>
            <a:ext cx="775271" cy="77527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a:extLst>
              <a:ext uri="{FF2B5EF4-FFF2-40B4-BE49-F238E27FC236}">
                <a16:creationId xmlns:a16="http://schemas.microsoft.com/office/drawing/2014/main" id="{68D81911-EB4F-4CBD-AFB3-F19A523EA1A3}"/>
              </a:ext>
            </a:extLst>
          </p:cNvPr>
          <p:cNvSpPr txBox="1">
            <a:spLocks/>
          </p:cNvSpPr>
          <p:nvPr/>
        </p:nvSpPr>
        <p:spPr>
          <a:xfrm>
            <a:off x="7361319" y="1816087"/>
            <a:ext cx="3114040" cy="39941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049"/>
                </a:solidFill>
                <a:effectLst/>
                <a:uLnTx/>
                <a:uFillTx/>
                <a:latin typeface="Calibri" panose="020F0502020204030204"/>
                <a:ea typeface="+mn-ea"/>
                <a:cs typeface="+mn-cs"/>
              </a:rPr>
              <a:t>Hydrogen Production</a:t>
            </a:r>
          </a:p>
        </p:txBody>
      </p:sp>
      <p:pic>
        <p:nvPicPr>
          <p:cNvPr id="13" name="Picture 12">
            <a:extLst>
              <a:ext uri="{FF2B5EF4-FFF2-40B4-BE49-F238E27FC236}">
                <a16:creationId xmlns:a16="http://schemas.microsoft.com/office/drawing/2014/main" id="{77C48AD8-B81C-458B-87E4-3646811752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922" b="14312"/>
          <a:stretch/>
        </p:blipFill>
        <p:spPr>
          <a:xfrm>
            <a:off x="1594094" y="2455227"/>
            <a:ext cx="9003810" cy="4169434"/>
          </a:xfrm>
          <a:prstGeom prst="rect">
            <a:avLst/>
          </a:prstGeom>
        </p:spPr>
      </p:pic>
    </p:spTree>
    <p:extLst>
      <p:ext uri="{BB962C8B-B14F-4D97-AF65-F5344CB8AC3E}">
        <p14:creationId xmlns:p14="http://schemas.microsoft.com/office/powerpoint/2010/main" val="7982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C51A710-95E5-4BF4-BFBA-6D9460C7A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kstvak 7">
            <a:extLst>
              <a:ext uri="{FF2B5EF4-FFF2-40B4-BE49-F238E27FC236}">
                <a16:creationId xmlns:a16="http://schemas.microsoft.com/office/drawing/2014/main" id="{7C29A72B-B960-42F2-89FE-328D8EB2B8C0}"/>
              </a:ext>
            </a:extLst>
          </p:cNvPr>
          <p:cNvSpPr txBox="1"/>
          <p:nvPr/>
        </p:nvSpPr>
        <p:spPr>
          <a:xfrm>
            <a:off x="1004560" y="571138"/>
            <a:ext cx="10273040" cy="3600986"/>
          </a:xfrm>
          <a:prstGeom prst="rect">
            <a:avLst/>
          </a:prstGeom>
          <a:noFill/>
        </p:spPr>
        <p:txBody>
          <a:bodyPr wrap="square" rtlCol="0">
            <a:spAutoFit/>
          </a:bodyPr>
          <a:lstStyle/>
          <a:p>
            <a:r>
              <a:rPr kumimoji="0" lang="nl-NL" altLang="nl-NL" sz="3200" b="1" i="0" u="none" strike="noStrike" cap="none" normalizeH="0" baseline="0" dirty="0">
                <a:ln>
                  <a:noFill/>
                </a:ln>
                <a:solidFill>
                  <a:srgbClr val="839E5A"/>
                </a:solidFill>
                <a:effectLst/>
                <a:latin typeface="Century Gothic" panose="020B0502020202020204" pitchFamily="34" charset="0"/>
                <a:ea typeface="Calibri" panose="020F0502020204030204" pitchFamily="34" charset="0"/>
                <a:cs typeface="Calibri" panose="020F0502020204030204" pitchFamily="34" charset="0"/>
              </a:rPr>
              <a:t>Industrie </a:t>
            </a:r>
            <a:r>
              <a:rPr lang="nl-NL" altLang="nl-NL" sz="3200" b="1" dirty="0">
                <a:solidFill>
                  <a:srgbClr val="839E5A"/>
                </a:solidFill>
                <a:latin typeface="Century Gothic" panose="020B0502020202020204" pitchFamily="34" charset="0"/>
                <a:ea typeface="Calibri" panose="020F0502020204030204" pitchFamily="34" charset="0"/>
                <a:cs typeface="Calibri" panose="020F0502020204030204" pitchFamily="34" charset="0"/>
              </a:rPr>
              <a:t>en Waterstof</a:t>
            </a:r>
            <a:endPar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Waar ligt </a:t>
            </a:r>
            <a:r>
              <a:rPr kumimoji="0" lang="nl-NL" altLang="nl-NL" sz="3200" b="0" i="0" u="none" strike="noStrike" cap="none" normalizeH="0" baseline="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de match?</a:t>
            </a:r>
            <a:br>
              <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endParaRPr kumimoji="0" lang="nl-NL" altLang="nl-NL" sz="3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Mogelijke vulpunten in de regio?</a:t>
            </a:r>
          </a:p>
          <a:p>
            <a:pPr marL="342900" marR="0" lvl="0" indent="-342900" algn="l" defTabSz="914400" rtl="0" eaLnBrk="0" fontAlgn="base" latinLnBrk="0" hangingPunct="0">
              <a:lnSpc>
                <a:spcPct val="100000"/>
              </a:lnSpc>
              <a:spcBef>
                <a:spcPct val="0"/>
              </a:spcBef>
              <a:spcAft>
                <a:spcPct val="0"/>
              </a:spcAft>
              <a:buClrTx/>
              <a:buSzTx/>
              <a:buFontTx/>
              <a:buChar char="-"/>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Reststroom energie bedrijventerrein kans voor opwek?</a:t>
            </a:r>
          </a:p>
          <a:p>
            <a:pPr marL="342900" marR="0" lvl="0" indent="-342900" algn="l" defTabSz="914400" rtl="0" eaLnBrk="0" fontAlgn="base" latinLnBrk="0" hangingPunct="0">
              <a:lnSpc>
                <a:spcPct val="100000"/>
              </a:lnSpc>
              <a:spcBef>
                <a:spcPct val="0"/>
              </a:spcBef>
              <a:spcAft>
                <a:spcPct val="0"/>
              </a:spcAft>
              <a:buClrTx/>
              <a:buSzTx/>
              <a:buFontTx/>
              <a:buChar char="-"/>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Aanvullende opwek niet mogelijk door netcongestie?</a:t>
            </a:r>
          </a:p>
          <a:p>
            <a:pPr marL="342900" marR="0" lvl="0" indent="-342900" algn="l" defTabSz="914400" rtl="0" eaLnBrk="0" fontAlgn="base" latinLnBrk="0" hangingPunct="0">
              <a:lnSpc>
                <a:spcPct val="100000"/>
              </a:lnSpc>
              <a:spcBef>
                <a:spcPct val="0"/>
              </a:spcBef>
              <a:spcAft>
                <a:spcPct val="0"/>
              </a:spcAft>
              <a:buClrTx/>
              <a:buSzTx/>
              <a:buFontTx/>
              <a:buChar char="-"/>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Hoe is het met toekomstige mobiliteitsplannen?</a:t>
            </a:r>
          </a:p>
          <a:p>
            <a:pPr marL="342900" marR="0" lvl="0" indent="-342900" algn="l" defTabSz="914400" rtl="0" eaLnBrk="0" fontAlgn="base" latinLnBrk="0" hangingPunct="0">
              <a:lnSpc>
                <a:spcPct val="100000"/>
              </a:lnSpc>
              <a:spcBef>
                <a:spcPct val="0"/>
              </a:spcBef>
              <a:spcAft>
                <a:spcPct val="0"/>
              </a:spcAft>
              <a:buClrTx/>
              <a:buSzTx/>
              <a:buFontTx/>
              <a:buChar char="-"/>
              <a:tabLst/>
            </a:pPr>
            <a:r>
              <a:rPr lang="nl-NL" altLang="nl-NL" sz="2000" dirty="0">
                <a:latin typeface="Century Gothic" panose="020B0502020202020204" pitchFamily="34" charset="0"/>
                <a:ea typeface="Calibri" panose="020F0502020204030204" pitchFamily="34" charset="0"/>
                <a:cs typeface="Calibri" panose="020F0502020204030204" pitchFamily="34" charset="0"/>
              </a:rPr>
              <a:t>Aanvullende ideeën?</a:t>
            </a:r>
            <a:br>
              <a:rPr lang="nl-NL" altLang="nl-NL" sz="2000" dirty="0">
                <a:latin typeface="Century Gothic" panose="020B0502020202020204" pitchFamily="34" charset="0"/>
                <a:ea typeface="Calibri" panose="020F0502020204030204" pitchFamily="34" charset="0"/>
                <a:cs typeface="Calibri" panose="020F0502020204030204" pitchFamily="34" charset="0"/>
              </a:rPr>
            </a:br>
            <a:endParaRPr lang="nl-NL" sz="3200" b="1" dirty="0">
              <a:solidFill>
                <a:srgbClr val="839E5A"/>
              </a:solidFill>
              <a:latin typeface="Century Gothic" panose="020B0502020202020204" pitchFamily="34" charset="0"/>
            </a:endParaRPr>
          </a:p>
        </p:txBody>
      </p:sp>
      <p:sp>
        <p:nvSpPr>
          <p:cNvPr id="4" name="Tekstvak 3">
            <a:extLst>
              <a:ext uri="{FF2B5EF4-FFF2-40B4-BE49-F238E27FC236}">
                <a16:creationId xmlns:a16="http://schemas.microsoft.com/office/drawing/2014/main" id="{990CC0E1-BF80-412F-B010-78E36B3FC0BD}"/>
              </a:ext>
            </a:extLst>
          </p:cNvPr>
          <p:cNvSpPr txBox="1"/>
          <p:nvPr/>
        </p:nvSpPr>
        <p:spPr>
          <a:xfrm>
            <a:off x="2143125" y="2771775"/>
            <a:ext cx="184731" cy="369332"/>
          </a:xfrm>
          <a:prstGeom prst="rect">
            <a:avLst/>
          </a:prstGeom>
          <a:noFill/>
        </p:spPr>
        <p:txBody>
          <a:bodyPr wrap="none" rtlCol="0">
            <a:spAutoFit/>
          </a:bodyPr>
          <a:lstStyle/>
          <a:p>
            <a:endParaRPr lang="nl-NL" dirty="0"/>
          </a:p>
        </p:txBody>
      </p:sp>
      <p:sp>
        <p:nvSpPr>
          <p:cNvPr id="5" name="Tekstvak 4">
            <a:extLst>
              <a:ext uri="{FF2B5EF4-FFF2-40B4-BE49-F238E27FC236}">
                <a16:creationId xmlns:a16="http://schemas.microsoft.com/office/drawing/2014/main" id="{70C9ACF5-AE14-4070-A717-DAF91DCF6755}"/>
              </a:ext>
            </a:extLst>
          </p:cNvPr>
          <p:cNvSpPr txBox="1"/>
          <p:nvPr/>
        </p:nvSpPr>
        <p:spPr>
          <a:xfrm>
            <a:off x="4343400" y="4255532"/>
            <a:ext cx="184731" cy="369332"/>
          </a:xfrm>
          <a:prstGeom prst="rect">
            <a:avLst/>
          </a:prstGeom>
          <a:noFill/>
        </p:spPr>
        <p:txBody>
          <a:bodyPr wrap="none" rtlCol="0">
            <a:spAutoFit/>
          </a:bodyPr>
          <a:lstStyle/>
          <a:p>
            <a:endParaRPr lang="nl-NL" dirty="0"/>
          </a:p>
        </p:txBody>
      </p:sp>
      <p:pic>
        <p:nvPicPr>
          <p:cNvPr id="10" name="Picture 2">
            <a:extLst>
              <a:ext uri="{FF2B5EF4-FFF2-40B4-BE49-F238E27FC236}">
                <a16:creationId xmlns:a16="http://schemas.microsoft.com/office/drawing/2014/main" id="{00D56118-4719-474B-AF0F-523AB7597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518" y="3667189"/>
            <a:ext cx="1031512" cy="946007"/>
          </a:xfrm>
          <a:prstGeom prst="rect">
            <a:avLst/>
          </a:prstGeom>
        </p:spPr>
      </p:pic>
    </p:spTree>
    <p:extLst>
      <p:ext uri="{BB962C8B-B14F-4D97-AF65-F5344CB8AC3E}">
        <p14:creationId xmlns:p14="http://schemas.microsoft.com/office/powerpoint/2010/main" val="912412183"/>
      </p:ext>
    </p:extLst>
  </p:cSld>
  <p:clrMapOvr>
    <a:masterClrMapping/>
  </p:clrMapOvr>
</p:sld>
</file>

<file path=ppt/theme/theme1.xml><?xml version="1.0" encoding="utf-8"?>
<a:theme xmlns:a="http://schemas.openxmlformats.org/drawingml/2006/main" name="Kantoorthema">
  <a:themeElements>
    <a:clrScheme name="Regio Foodvalley">
      <a:dk1>
        <a:sysClr val="windowText" lastClr="000000"/>
      </a:dk1>
      <a:lt1>
        <a:sysClr val="window" lastClr="FFFFFF"/>
      </a:lt1>
      <a:dk2>
        <a:srgbClr val="44546A"/>
      </a:dk2>
      <a:lt2>
        <a:srgbClr val="E7E6E6"/>
      </a:lt2>
      <a:accent1>
        <a:srgbClr val="00738C"/>
      </a:accent1>
      <a:accent2>
        <a:srgbClr val="009EDF"/>
      </a:accent2>
      <a:accent3>
        <a:srgbClr val="ABCD8F"/>
      </a:accent3>
      <a:accent4>
        <a:srgbClr val="E9473F"/>
      </a:accent4>
      <a:accent5>
        <a:srgbClr val="D8E175"/>
      </a:accent5>
      <a:accent6>
        <a:srgbClr val="F08481"/>
      </a:accent6>
      <a:hlink>
        <a:srgbClr val="0563C1"/>
      </a:hlink>
      <a:folHlink>
        <a:srgbClr val="954F72"/>
      </a:folHlink>
    </a:clrScheme>
    <a:fontScheme name="FoodVal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 Foodvalley.potx" id="{3170CC17-F65C-4463-A9B8-125CCF3027C7}" vid="{63FD7B8C-CB5F-4039-866C-C96DB641C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 Foodvalley 2</Template>
  <TotalTime>25601</TotalTime>
  <Words>398</Words>
  <Application>Microsoft Office PowerPoint</Application>
  <PresentationFormat>Breedbeeld</PresentationFormat>
  <Paragraphs>79</Paragraphs>
  <Slides>11</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Calibri</vt:lpstr>
      <vt:lpstr>Calibri Light</vt:lpstr>
      <vt:lpstr>Century Gothic</vt:lpstr>
      <vt:lpstr>Helvetica</vt:lpstr>
      <vt:lpstr>Wingdings</vt:lpstr>
      <vt:lpstr>Kantoorthema</vt:lpstr>
      <vt:lpstr>Office Theme</vt:lpstr>
      <vt:lpstr>PowerPoint-presentatie</vt:lpstr>
      <vt:lpstr>PowerPoint-presentatie</vt:lpstr>
      <vt:lpstr>PowerPoint-presentatie</vt:lpstr>
      <vt:lpstr>PowerPoint-presentatie</vt:lpstr>
      <vt:lpstr>PowerPoint-presentatie</vt:lpstr>
      <vt:lpstr>Introductie</vt:lpstr>
      <vt:lpstr>Results </vt:lpstr>
      <vt:lpstr>Results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Simone Mink</dc:creator>
  <cp:lastModifiedBy>Henkjan Geanne</cp:lastModifiedBy>
  <cp:revision>353</cp:revision>
  <dcterms:created xsi:type="dcterms:W3CDTF">2018-11-12T08:24:36Z</dcterms:created>
  <dcterms:modified xsi:type="dcterms:W3CDTF">2021-11-18T15:54:22Z</dcterms:modified>
</cp:coreProperties>
</file>